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slideMasters/slideMaster2.xml" ContentType="application/vnd.openxmlformats-officedocument.presentationml.slideMaster+xml"/>
  <Override PartName="/ppt/notesSlides/notesSlide16.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8.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17.xml" ContentType="application/vnd.openxmlformats-officedocument.presentationml.slideLayout+xml"/>
  <Override PartName="/ppt/notesSlides/notesSlide5.xml" ContentType="application/vnd.openxmlformats-officedocument.presentationml.notesSlide+xml"/>
  <Override PartName="/ppt/notesSlides/notesSlide3.xml" ContentType="application/vnd.openxmlformats-officedocument.presentationml.notesSlide+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slideLayouts/slideLayout24.xml" ContentType="application/vnd.openxmlformats-officedocument.presentationml.slideLayout+xml"/>
  <Override PartName="/ppt/slideLayouts/slideLayout26.xml" ContentType="application/vnd.openxmlformats-officedocument.presentationml.slideLayout+xml"/>
  <Override PartName="/ppt/notesSlides/notesSlide2.xml" ContentType="application/vnd.openxmlformats-officedocument.presentationml.notesSlide+xml"/>
  <Override PartName="/ppt/slideLayouts/slideLayout25.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 id="2147483675"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embeddedFontLst>
    <p:embeddedFont>
      <p:font typeface="Calibri" panose="020F0502020204030204" pitchFamily="34" charset="0"/>
      <p:regular r:id="rId27"/>
      <p:bold r:id="rId28"/>
      <p:italic r:id="rId29"/>
      <p:boldItalic r:id="rId30"/>
    </p:embeddedFont>
    <p:embeddedFont>
      <p:font typeface="Corbel" panose="020B0503020204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09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customXml" Target="../customXml/item1.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customXml" Target="../customXml/item4.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07171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5" name="Shape 28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286" name="Shape 28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rgbClr val="000000"/>
                </a:solidFill>
                <a:latin typeface="Calibri"/>
                <a:ea typeface="Calibri"/>
                <a:cs typeface="Calibri"/>
                <a:sym typeface="Calibri"/>
              </a:rPr>
              <a:t>1</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61411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51601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1" name="Shape 3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52" name="Shape 3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rgbClr val="000000"/>
                </a:solidFill>
                <a:latin typeface="Calibri"/>
                <a:ea typeface="Calibri"/>
                <a:cs typeface="Calibri"/>
                <a:sym typeface="Calibri"/>
              </a:rPr>
              <a:t>11</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38718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Shape 3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8" name="Shape 35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04101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Shape 3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64" name="Shape 36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65" name="Shape 36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rgbClr val="000000"/>
                </a:solidFill>
                <a:latin typeface="Calibri"/>
                <a:ea typeface="Calibri"/>
                <a:cs typeface="Calibri"/>
                <a:sym typeface="Calibri"/>
              </a:rPr>
              <a:t>13</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861774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Shape 3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71" name="Shape 3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61858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Shape 3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8" name="Shape 3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79" name="Shape 3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77673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Shape 38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6" name="Shape 3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42988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3" name="Shape 3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1414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Shape 3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0" name="Shape 4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6172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Turn to your neighbor and discuss:  Whose problem is this?  A problem of individual drivers?  Of people in accidents? A problem for truckers? For the businesses along February 22</a:t>
            </a:r>
            <a:r>
              <a:rPr lang="en-GB" sz="1200" b="0" i="0" u="none" strike="noStrike" cap="none" baseline="30000">
                <a:solidFill>
                  <a:schemeClr val="dk1"/>
                </a:solidFill>
                <a:latin typeface="Calibri"/>
                <a:ea typeface="Calibri"/>
                <a:cs typeface="Calibri"/>
                <a:sym typeface="Calibri"/>
              </a:rPr>
              <a:t>nd</a:t>
            </a:r>
            <a:r>
              <a:rPr lang="en-GB" sz="1200" b="0" i="0" u="none" strike="noStrike" cap="none">
                <a:solidFill>
                  <a:schemeClr val="dk1"/>
                </a:solidFill>
                <a:latin typeface="Calibri"/>
                <a:ea typeface="Calibri"/>
                <a:cs typeface="Calibri"/>
                <a:sym typeface="Calibri"/>
              </a:rPr>
              <a:t> St? What makes it a public problem?</a:t>
            </a:r>
          </a:p>
        </p:txBody>
      </p:sp>
      <p:sp>
        <p:nvSpPr>
          <p:cNvPr id="408" name="Shape 4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rgbClr val="000000"/>
                </a:solidFill>
                <a:latin typeface="Calibri"/>
                <a:ea typeface="Calibri"/>
                <a:cs typeface="Calibri"/>
                <a:sym typeface="Calibri"/>
              </a:rPr>
              <a:t>19</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32758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92" name="Shape 29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2327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Shape 4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4" name="Shape 41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15" name="Shape 41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rgbClr val="000000"/>
                </a:solidFill>
                <a:latin typeface="Calibri"/>
                <a:ea typeface="Calibri"/>
                <a:cs typeface="Calibri"/>
                <a:sym typeface="Calibri"/>
              </a:rPr>
              <a:t>20</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4208768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Shape 4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1" name="Shape 4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22" name="Shape 42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chemeClr val="dk1"/>
                </a:solidFill>
                <a:latin typeface="Calibri"/>
                <a:ea typeface="Calibri"/>
                <a:cs typeface="Calibri"/>
                <a:sym typeface="Calibri"/>
              </a:rPr>
              <a:t>21</a:t>
            </a:fld>
            <a:endParaRPr lang="en-GB"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603799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9" name="Shape 4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30" name="Shape 43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rgbClr val="000000"/>
                </a:solidFill>
                <a:latin typeface="Calibri"/>
                <a:ea typeface="Calibri"/>
                <a:cs typeface="Calibri"/>
                <a:sym typeface="Calibri"/>
              </a:rPr>
              <a:t>22</a:t>
            </a:fld>
            <a:endParaRPr lang="en-GB"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754306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6" name="Shape 4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37" name="Shape 4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a:solidFill>
                  <a:srgbClr val="000000"/>
                </a:solidFill>
                <a:latin typeface="Calibri"/>
                <a:ea typeface="Calibri"/>
                <a:cs typeface="Calibri"/>
                <a:sym typeface="Calibri"/>
              </a:rPr>
              <a:t>23</a:t>
            </a:fld>
            <a:endParaRPr lang="en-GB"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390080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8" name="Shape 2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1200" b="0" i="0" u="none" strike="noStrike" cap="none">
                <a:solidFill>
                  <a:schemeClr val="dk1"/>
                </a:solidFill>
                <a:latin typeface="Calibri"/>
                <a:ea typeface="Calibri"/>
                <a:cs typeface="Calibri"/>
                <a:sym typeface="Calibri"/>
              </a:rPr>
              <a:t>What kinds of resources and assistance to seek and where; we will give you vocabulary to be able to discuss issues around program evaluation.  </a:t>
            </a:r>
          </a:p>
        </p:txBody>
      </p:sp>
      <p:sp>
        <p:nvSpPr>
          <p:cNvPr id="299" name="Shape 2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rgbClr val="000000"/>
                </a:solidFill>
                <a:latin typeface="Calibri"/>
                <a:ea typeface="Calibri"/>
                <a:cs typeface="Calibri"/>
                <a:sym typeface="Calibri"/>
              </a:rPr>
              <a:t>3</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66352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06" name="Shape 3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rgbClr val="000000"/>
                </a:solidFill>
                <a:latin typeface="Calibri"/>
                <a:ea typeface="Calibri"/>
                <a:cs typeface="Calibri"/>
                <a:sym typeface="Calibri"/>
              </a:rPr>
              <a:t>4</a:t>
            </a:fld>
            <a:endParaRPr lang="en-GB"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329043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0739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19" name="Shape 3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5325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Shape 3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5" name="Shape 3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26" name="Shape 3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9614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33" name="Shape 3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GB" sz="1200" b="0" i="0" u="none" strike="noStrike" cap="none">
                <a:solidFill>
                  <a:schemeClr val="dk1"/>
                </a:solidFill>
                <a:latin typeface="Calibri"/>
                <a:ea typeface="Calibri"/>
                <a:cs typeface="Calibri"/>
                <a:sym typeface="Calibri"/>
              </a:rPr>
              <a:t>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0746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Shape 33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9" name="Shape 33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9672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grpSp>
        <p:nvGrpSpPr>
          <p:cNvPr id="16" name="Shape 16"/>
          <p:cNvGrpSpPr/>
          <p:nvPr/>
        </p:nvGrpSpPr>
        <p:grpSpPr>
          <a:xfrm>
            <a:off x="0" y="1461246"/>
            <a:ext cx="9144000" cy="45291"/>
            <a:chOff x="0" y="1613646"/>
            <a:chExt cx="9144000" cy="45291"/>
          </a:xfrm>
        </p:grpSpPr>
        <p:cxnSp>
          <p:nvCxnSpPr>
            <p:cNvPr id="17" name="Shape 17"/>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8" name="Shape 18"/>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19" name="Shape 19"/>
          <p:cNvGrpSpPr/>
          <p:nvPr/>
        </p:nvGrpSpPr>
        <p:grpSpPr>
          <a:xfrm>
            <a:off x="0" y="4953000"/>
            <a:ext cx="9144000" cy="45291"/>
            <a:chOff x="0" y="1613646"/>
            <a:chExt cx="9144000" cy="45291"/>
          </a:xfrm>
        </p:grpSpPr>
        <p:cxnSp>
          <p:nvCxnSpPr>
            <p:cNvPr id="20" name="Shape 20"/>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21" name="Shape 21"/>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22" name="Shape 22"/>
          <p:cNvSpPr txBox="1">
            <a:spLocks noGrp="1"/>
          </p:cNvSpPr>
          <p:nvPr>
            <p:ph type="ctrTitle"/>
          </p:nvPr>
        </p:nvSpPr>
        <p:spPr>
          <a:xfrm>
            <a:off x="4114800" y="1572767"/>
            <a:ext cx="4910327" cy="2130551"/>
          </a:xfrm>
          <a:prstGeom prst="rect">
            <a:avLst/>
          </a:prstGeom>
          <a:noFill/>
          <a:ln>
            <a:noFill/>
          </a:ln>
        </p:spPr>
        <p:txBody>
          <a:bodyPr lIns="91425" tIns="91425" rIns="91425" bIns="91425" anchor="b" anchorCtr="0"/>
          <a:lstStyle>
            <a:lvl1pPr marL="0" marR="0" lvl="0" indent="0" algn="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subTitle" idx="1"/>
          </p:nvPr>
        </p:nvSpPr>
        <p:spPr>
          <a:xfrm>
            <a:off x="4114800" y="3711387"/>
            <a:ext cx="4910327" cy="886967"/>
          </a:xfrm>
          <a:prstGeom prst="rect">
            <a:avLst/>
          </a:prstGeom>
          <a:noFill/>
          <a:ln>
            <a:noFill/>
          </a:ln>
        </p:spPr>
        <p:txBody>
          <a:bodyPr lIns="91425" tIns="91425" rIns="91425" bIns="91425" anchor="t" anchorCtr="0"/>
          <a:lstStyle>
            <a:lvl1pPr marL="0" marR="0" lvl="0" indent="0" algn="r" rtl="0">
              <a:spcBef>
                <a:spcPts val="480"/>
              </a:spcBef>
              <a:buClr>
                <a:schemeClr val="accent1"/>
              </a:buClr>
              <a:buFont typeface="Noto Sans Symbols"/>
              <a:buNone/>
              <a:defRPr sz="2400" b="1" i="0" u="none" strike="noStrike" cap="none">
                <a:solidFill>
                  <a:schemeClr val="lt1"/>
                </a:solidFill>
                <a:latin typeface="Corbel"/>
                <a:ea typeface="Corbel"/>
                <a:cs typeface="Corbel"/>
                <a:sym typeface="Corbel"/>
              </a:defRPr>
            </a:lvl1pPr>
            <a:lvl2pPr marL="457200" marR="0" lvl="1" indent="0" algn="ctr" rtl="0">
              <a:spcBef>
                <a:spcPts val="440"/>
              </a:spcBef>
              <a:buClr>
                <a:schemeClr val="accent2"/>
              </a:buClr>
              <a:buFont typeface="Noto Sans Symbols"/>
              <a:buNone/>
              <a:defRPr sz="2200" b="1" i="0" u="none" strike="noStrike" cap="none">
                <a:solidFill>
                  <a:schemeClr val="lt1"/>
                </a:solidFill>
                <a:latin typeface="Corbel"/>
                <a:ea typeface="Corbel"/>
                <a:cs typeface="Corbel"/>
                <a:sym typeface="Corbel"/>
              </a:defRPr>
            </a:lvl2pPr>
            <a:lvl3pPr marL="914400" marR="0" lvl="2" indent="0" algn="ctr" rtl="0">
              <a:spcBef>
                <a:spcPts val="400"/>
              </a:spcBef>
              <a:buClr>
                <a:schemeClr val="accent1"/>
              </a:buClr>
              <a:buFont typeface="Noto Sans Symbols"/>
              <a:buNone/>
              <a:defRPr sz="2000" b="1" i="0" u="none" strike="noStrike" cap="none">
                <a:solidFill>
                  <a:schemeClr val="lt1"/>
                </a:solidFill>
                <a:latin typeface="Corbel"/>
                <a:ea typeface="Corbel"/>
                <a:cs typeface="Corbel"/>
                <a:sym typeface="Corbel"/>
              </a:defRPr>
            </a:lvl3pPr>
            <a:lvl4pPr marL="1371600" marR="0" lvl="3" indent="0" algn="ctr" rtl="0">
              <a:spcBef>
                <a:spcPts val="360"/>
              </a:spcBef>
              <a:buClr>
                <a:schemeClr val="accent2"/>
              </a:buClr>
              <a:buFont typeface="Noto Sans Symbols"/>
              <a:buNone/>
              <a:defRPr sz="1800" b="1" i="0" u="none" strike="noStrike" cap="none">
                <a:solidFill>
                  <a:schemeClr val="lt1"/>
                </a:solidFill>
                <a:latin typeface="Corbel"/>
                <a:ea typeface="Corbel"/>
                <a:cs typeface="Corbel"/>
                <a:sym typeface="Corbel"/>
              </a:defRPr>
            </a:lvl4pPr>
            <a:lvl5pPr marL="1828800" marR="0" lvl="4" indent="0" algn="ctr" rtl="0">
              <a:spcBef>
                <a:spcPts val="360"/>
              </a:spcBef>
              <a:buClr>
                <a:schemeClr val="accent1"/>
              </a:buClr>
              <a:buFont typeface="Noto Sans Symbols"/>
              <a:buNone/>
              <a:defRPr sz="1800" b="1" i="0" u="none" strike="noStrike" cap="none">
                <a:solidFill>
                  <a:schemeClr val="lt1"/>
                </a:solidFill>
                <a:latin typeface="Corbel"/>
                <a:ea typeface="Corbel"/>
                <a:cs typeface="Corbel"/>
                <a:sym typeface="Corbel"/>
              </a:defRPr>
            </a:lvl5pPr>
            <a:lvl6pPr marL="2286000" marR="0" lvl="5" indent="0" algn="ctr"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ctr"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ctr"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ctr"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
        <p:nvSpPr>
          <p:cNvPr id="24" name="Shape 24"/>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25" name="Shape 2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26" name="Shape 2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sp>
        <p:nvSpPr>
          <p:cNvPr id="27" name="Shape 27"/>
          <p:cNvSpPr/>
          <p:nvPr/>
        </p:nvSpPr>
        <p:spPr>
          <a:xfrm>
            <a:off x="121023" y="85165"/>
            <a:ext cx="4433047" cy="4433047"/>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orbel"/>
              <a:ea typeface="Corbel"/>
              <a:cs typeface="Corbel"/>
              <a:sym typeface="Corbel"/>
            </a:endParaRPr>
          </a:p>
        </p:txBody>
      </p:sp>
      <p:sp>
        <p:nvSpPr>
          <p:cNvPr id="28" name="Shape 28"/>
          <p:cNvSpPr/>
          <p:nvPr/>
        </p:nvSpPr>
        <p:spPr>
          <a:xfrm>
            <a:off x="179293" y="112057"/>
            <a:ext cx="4201254" cy="4201254"/>
          </a:xfrm>
          <a:prstGeom prst="ellipse">
            <a:avLst/>
          </a:prstGeom>
          <a:gradFill>
            <a:gsLst>
              <a:gs pos="0">
                <a:srgbClr val="F97817">
                  <a:alpha val="29803"/>
                </a:srgbClr>
              </a:gs>
              <a:gs pos="100000">
                <a:srgbClr val="C65805">
                  <a:alpha val="29803"/>
                </a:srgbClr>
              </a:gs>
            </a:gsLst>
            <a:lin ang="27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orbel"/>
              <a:ea typeface="Corbel"/>
              <a:cs typeface="Corbel"/>
              <a:sym typeface="Corbel"/>
            </a:endParaRPr>
          </a:p>
        </p:txBody>
      </p:sp>
      <p:sp>
        <p:nvSpPr>
          <p:cNvPr id="29" name="Shape 29"/>
          <p:cNvSpPr/>
          <p:nvPr/>
        </p:nvSpPr>
        <p:spPr>
          <a:xfrm>
            <a:off x="264460" y="138952"/>
            <a:ext cx="3988777" cy="4056383"/>
          </a:xfrm>
          <a:prstGeom prst="ellipse">
            <a:avLst/>
          </a:prstGeom>
          <a:gradFill>
            <a:gsLst>
              <a:gs pos="0">
                <a:srgbClr val="F97817">
                  <a:alpha val="29803"/>
                </a:srgbClr>
              </a:gs>
              <a:gs pos="100000">
                <a:srgbClr val="C65805">
                  <a:alpha val="29803"/>
                </a:srgbClr>
              </a:gs>
            </a:gsLst>
            <a:lin ang="27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orbel"/>
              <a:ea typeface="Corbel"/>
              <a:cs typeface="Corbel"/>
              <a:sym typeface="Corbel"/>
            </a:endParaRPr>
          </a:p>
        </p:txBody>
      </p:sp>
      <p:sp>
        <p:nvSpPr>
          <p:cNvPr id="30" name="Shape 30"/>
          <p:cNvSpPr/>
          <p:nvPr/>
        </p:nvSpPr>
        <p:spPr>
          <a:xfrm>
            <a:off x="264460" y="138953"/>
            <a:ext cx="3897025" cy="3897025"/>
          </a:xfrm>
          <a:prstGeom prst="ellipse">
            <a:avLst/>
          </a:prstGeom>
          <a:gradFill>
            <a:gsLst>
              <a:gs pos="0">
                <a:srgbClr val="F97817">
                  <a:alpha val="29803"/>
                </a:srgbClr>
              </a:gs>
              <a:gs pos="100000">
                <a:srgbClr val="C65805">
                  <a:alpha val="29803"/>
                </a:srgbClr>
              </a:gs>
            </a:gsLst>
            <a:lin ang="27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orbel"/>
              <a:ea typeface="Corbel"/>
              <a:cs typeface="Corbel"/>
              <a:sym typeface="Corbe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cSld name="Picture with Caption">
    <p:bg>
      <p:bgPr>
        <a:blipFill rotWithShape="1">
          <a:blip r:embed="rId2">
            <a:alphaModFix/>
          </a:blip>
          <a:stretch>
            <a:fillRect/>
          </a:stretch>
        </a:blipFill>
        <a:effectLst/>
      </p:bgPr>
    </p:bg>
    <p:spTree>
      <p:nvGrpSpPr>
        <p:cNvPr id="1" name="Shape 107"/>
        <p:cNvGrpSpPr/>
        <p:nvPr/>
      </p:nvGrpSpPr>
      <p:grpSpPr>
        <a:xfrm>
          <a:off x="0" y="0"/>
          <a:ext cx="0" cy="0"/>
          <a:chOff x="0" y="0"/>
          <a:chExt cx="0" cy="0"/>
        </a:xfrm>
      </p:grpSpPr>
      <p:grpSp>
        <p:nvGrpSpPr>
          <p:cNvPr id="108" name="Shape 108"/>
          <p:cNvGrpSpPr/>
          <p:nvPr/>
        </p:nvGrpSpPr>
        <p:grpSpPr>
          <a:xfrm>
            <a:off x="0" y="1178858"/>
            <a:ext cx="9144000" cy="45291"/>
            <a:chOff x="0" y="1613646"/>
            <a:chExt cx="9144000" cy="45291"/>
          </a:xfrm>
        </p:grpSpPr>
        <p:cxnSp>
          <p:nvCxnSpPr>
            <p:cNvPr id="109" name="Shape 109"/>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10" name="Shape 110"/>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111" name="Shape 111"/>
          <p:cNvGrpSpPr/>
          <p:nvPr/>
        </p:nvGrpSpPr>
        <p:grpSpPr>
          <a:xfrm>
            <a:off x="0" y="5715000"/>
            <a:ext cx="9144000" cy="45291"/>
            <a:chOff x="0" y="1613646"/>
            <a:chExt cx="9144000" cy="45291"/>
          </a:xfrm>
        </p:grpSpPr>
        <p:cxnSp>
          <p:nvCxnSpPr>
            <p:cNvPr id="112" name="Shape 112"/>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13" name="Shape 113"/>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114" name="Shape 114"/>
          <p:cNvSpPr txBox="1">
            <a:spLocks noGrp="1"/>
          </p:cNvSpPr>
          <p:nvPr>
            <p:ph type="title"/>
          </p:nvPr>
        </p:nvSpPr>
        <p:spPr>
          <a:xfrm>
            <a:off x="457200" y="1524000"/>
            <a:ext cx="3581399" cy="1252537"/>
          </a:xfrm>
          <a:prstGeom prst="rect">
            <a:avLst/>
          </a:prstGeom>
          <a:noFill/>
          <a:ln>
            <a:noFill/>
          </a:ln>
        </p:spPr>
        <p:txBody>
          <a:bodyPr lIns="91425" tIns="91425" rIns="91425" bIns="91425" anchor="b" anchorCtr="0"/>
          <a:lstStyle>
            <a:lvl1pPr marL="0" marR="0" lvl="0" indent="0" algn="l" rtl="0">
              <a:spcBef>
                <a:spcPts val="0"/>
              </a:spcBef>
              <a:buClr>
                <a:schemeClr val="lt1"/>
              </a:buClr>
              <a:buFont typeface="Corbel"/>
              <a:buNone/>
              <a:defRPr sz="36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5" name="Shape 115"/>
          <p:cNvSpPr txBox="1">
            <a:spLocks noGrp="1"/>
          </p:cNvSpPr>
          <p:nvPr>
            <p:ph type="body" idx="1"/>
          </p:nvPr>
        </p:nvSpPr>
        <p:spPr>
          <a:xfrm>
            <a:off x="457200" y="2895600"/>
            <a:ext cx="3581399" cy="2438399"/>
          </a:xfrm>
          <a:prstGeom prst="rect">
            <a:avLst/>
          </a:prstGeom>
          <a:noFill/>
          <a:ln>
            <a:noFill/>
          </a:ln>
        </p:spPr>
        <p:txBody>
          <a:bodyPr lIns="91425" tIns="91425" rIns="91425" bIns="91425" anchor="t" anchorCtr="0"/>
          <a:lstStyle>
            <a:lvl1pPr marL="0" marR="0" lvl="0" indent="0" algn="l" rtl="0">
              <a:spcBef>
                <a:spcPts val="360"/>
              </a:spcBef>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spcBef>
                <a:spcPts val="240"/>
              </a:spcBef>
              <a:buClr>
                <a:schemeClr val="accent2"/>
              </a:buClr>
              <a:buFont typeface="Noto Sans Symbols"/>
              <a:buNone/>
              <a:defRPr sz="1200" b="1" i="0" u="none" strike="noStrike" cap="none">
                <a:solidFill>
                  <a:schemeClr val="lt1"/>
                </a:solidFill>
                <a:latin typeface="Corbel"/>
                <a:ea typeface="Corbel"/>
                <a:cs typeface="Corbel"/>
                <a:sym typeface="Corbel"/>
              </a:defRPr>
            </a:lvl2pPr>
            <a:lvl3pPr marL="914400" marR="0" lvl="2" indent="0" algn="l" rtl="0">
              <a:spcBef>
                <a:spcPts val="200"/>
              </a:spcBef>
              <a:buClr>
                <a:schemeClr val="accent1"/>
              </a:buClr>
              <a:buFont typeface="Noto Sans Symbols"/>
              <a:buNone/>
              <a:defRPr sz="1000" b="1" i="0" u="none" strike="noStrike" cap="none">
                <a:solidFill>
                  <a:schemeClr val="lt1"/>
                </a:solidFill>
                <a:latin typeface="Corbel"/>
                <a:ea typeface="Corbel"/>
                <a:cs typeface="Corbel"/>
                <a:sym typeface="Corbel"/>
              </a:defRPr>
            </a:lvl3pPr>
            <a:lvl4pPr marL="1371600" marR="0" lvl="3" indent="0" algn="l" rtl="0">
              <a:spcBef>
                <a:spcPts val="180"/>
              </a:spcBef>
              <a:buClr>
                <a:schemeClr val="accent2"/>
              </a:buClr>
              <a:buFont typeface="Noto Sans Symbols"/>
              <a:buNone/>
              <a:defRPr sz="900" b="1" i="0" u="none" strike="noStrike" cap="none">
                <a:solidFill>
                  <a:schemeClr val="lt1"/>
                </a:solidFill>
                <a:latin typeface="Corbel"/>
                <a:ea typeface="Corbel"/>
                <a:cs typeface="Corbel"/>
                <a:sym typeface="Corbel"/>
              </a:defRPr>
            </a:lvl4pPr>
            <a:lvl5pPr marL="1828800" marR="0" lvl="4" indent="0" algn="l" rtl="0">
              <a:spcBef>
                <a:spcPts val="180"/>
              </a:spcBef>
              <a:buClr>
                <a:schemeClr val="accent1"/>
              </a:buClr>
              <a:buFont typeface="Noto Sans Symbols"/>
              <a:buNone/>
              <a:defRPr sz="900" b="1" i="0" u="none" strike="noStrike" cap="none">
                <a:solidFill>
                  <a:schemeClr val="lt1"/>
                </a:solidFill>
                <a:latin typeface="Corbel"/>
                <a:ea typeface="Corbel"/>
                <a:cs typeface="Corbel"/>
                <a:sym typeface="Corbel"/>
              </a:defRPr>
            </a:lvl5pPr>
            <a:lvl6pPr marL="2286000" marR="0" lvl="5" indent="0" algn="l" rtl="0">
              <a:spcBef>
                <a:spcPts val="180"/>
              </a:spcBef>
              <a:buClr>
                <a:schemeClr val="lt1"/>
              </a:buClr>
              <a:buFont typeface="Arial"/>
              <a:buNone/>
              <a:defRPr sz="900" b="0" i="0" u="none" strike="noStrike" cap="none">
                <a:solidFill>
                  <a:schemeClr val="lt1"/>
                </a:solidFill>
                <a:latin typeface="Corbel"/>
                <a:ea typeface="Corbel"/>
                <a:cs typeface="Corbel"/>
                <a:sym typeface="Corbel"/>
              </a:defRPr>
            </a:lvl6pPr>
            <a:lvl7pPr marL="2743200" marR="0" lvl="6" indent="0" algn="l" rtl="0">
              <a:spcBef>
                <a:spcPts val="180"/>
              </a:spcBef>
              <a:buClr>
                <a:schemeClr val="lt1"/>
              </a:buClr>
              <a:buFont typeface="Arial"/>
              <a:buNone/>
              <a:defRPr sz="900" b="0" i="0" u="none" strike="noStrike" cap="none">
                <a:solidFill>
                  <a:schemeClr val="lt1"/>
                </a:solidFill>
                <a:latin typeface="Corbel"/>
                <a:ea typeface="Corbel"/>
                <a:cs typeface="Corbel"/>
                <a:sym typeface="Corbel"/>
              </a:defRPr>
            </a:lvl7pPr>
            <a:lvl8pPr marL="3200400" marR="0" lvl="7" indent="0" algn="l" rtl="0">
              <a:spcBef>
                <a:spcPts val="180"/>
              </a:spcBef>
              <a:buClr>
                <a:schemeClr val="lt1"/>
              </a:buClr>
              <a:buFont typeface="Arial"/>
              <a:buNone/>
              <a:defRPr sz="900" b="0" i="0" u="none" strike="noStrike" cap="none">
                <a:solidFill>
                  <a:schemeClr val="lt1"/>
                </a:solidFill>
                <a:latin typeface="Corbel"/>
                <a:ea typeface="Corbel"/>
                <a:cs typeface="Corbel"/>
                <a:sym typeface="Corbel"/>
              </a:defRPr>
            </a:lvl8pPr>
            <a:lvl9pPr marL="3657600" marR="0" lvl="8" indent="0" algn="l" rtl="0">
              <a:spcBef>
                <a:spcPts val="180"/>
              </a:spcBef>
              <a:buClr>
                <a:schemeClr val="lt1"/>
              </a:buClr>
              <a:buFont typeface="Arial"/>
              <a:buNone/>
              <a:defRPr sz="900" b="0" i="0" u="none" strike="noStrike" cap="none">
                <a:solidFill>
                  <a:schemeClr val="lt1"/>
                </a:solidFill>
                <a:latin typeface="Corbel"/>
                <a:ea typeface="Corbel"/>
                <a:cs typeface="Corbel"/>
                <a:sym typeface="Corbel"/>
              </a:defRPr>
            </a:lvl9pPr>
          </a:lstStyle>
          <a:p>
            <a:endParaRPr/>
          </a:p>
        </p:txBody>
      </p:sp>
      <p:sp>
        <p:nvSpPr>
          <p:cNvPr id="116" name="Shape 116"/>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17" name="Shape 117"/>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18" name="Shape 118"/>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sp>
        <p:nvSpPr>
          <p:cNvPr id="119" name="Shape 119"/>
          <p:cNvSpPr/>
          <p:nvPr/>
        </p:nvSpPr>
        <p:spPr>
          <a:xfrm>
            <a:off x="4285130" y="1116105"/>
            <a:ext cx="4724400" cy="4724400"/>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orbel"/>
              <a:ea typeface="Corbel"/>
              <a:cs typeface="Corbel"/>
              <a:sym typeface="Corbel"/>
            </a:endParaRPr>
          </a:p>
        </p:txBody>
      </p:sp>
      <p:sp>
        <p:nvSpPr>
          <p:cNvPr id="120" name="Shape 120"/>
          <p:cNvSpPr>
            <a:spLocks noGrp="1"/>
          </p:cNvSpPr>
          <p:nvPr>
            <p:ph type="pic" idx="2"/>
          </p:nvPr>
        </p:nvSpPr>
        <p:spPr>
          <a:xfrm>
            <a:off x="4473385" y="1148000"/>
            <a:ext cx="4434839" cy="4434986"/>
          </a:xfrm>
          <a:prstGeom prst="ellipse">
            <a:avLst/>
          </a:prstGeom>
          <a:noFill/>
          <a:ln>
            <a:noFill/>
          </a:ln>
        </p:spPr>
        <p:txBody>
          <a:bodyPr lIns="91425" tIns="91425" rIns="91425" bIns="91425" anchor="t" anchorCtr="0"/>
          <a:lstStyle>
            <a:lvl1pPr marL="342900" marR="0" lvl="0" indent="-342900" algn="r" rtl="0">
              <a:spcBef>
                <a:spcPts val="360"/>
              </a:spcBef>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spcBef>
                <a:spcPts val="560"/>
              </a:spcBef>
              <a:buClr>
                <a:schemeClr val="accent2"/>
              </a:buClr>
              <a:buFont typeface="Noto Sans Symbols"/>
              <a:buNone/>
              <a:defRPr sz="2800" b="1" i="0" u="none" strike="noStrike" cap="none">
                <a:solidFill>
                  <a:schemeClr val="lt1"/>
                </a:solidFill>
                <a:latin typeface="Corbel"/>
                <a:ea typeface="Corbel"/>
                <a:cs typeface="Corbel"/>
                <a:sym typeface="Corbel"/>
              </a:defRPr>
            </a:lvl2pPr>
            <a:lvl3pPr marL="914400" marR="0" lvl="2" indent="0" algn="l" rtl="0">
              <a:spcBef>
                <a:spcPts val="480"/>
              </a:spcBef>
              <a:buClr>
                <a:schemeClr val="accent1"/>
              </a:buClr>
              <a:buFont typeface="Noto Sans Symbols"/>
              <a:buNone/>
              <a:defRPr sz="2400" b="1" i="0" u="none" strike="noStrike" cap="none">
                <a:solidFill>
                  <a:schemeClr val="lt1"/>
                </a:solidFill>
                <a:latin typeface="Corbel"/>
                <a:ea typeface="Corbel"/>
                <a:cs typeface="Corbel"/>
                <a:sym typeface="Corbel"/>
              </a:defRPr>
            </a:lvl3pPr>
            <a:lvl4pPr marL="1371600" marR="0" lvl="3" indent="0" algn="l" rtl="0">
              <a:spcBef>
                <a:spcPts val="400"/>
              </a:spcBef>
              <a:buClr>
                <a:schemeClr val="accent2"/>
              </a:buClr>
              <a:buFont typeface="Noto Sans Symbols"/>
              <a:buNone/>
              <a:defRPr sz="2000" b="1" i="0" u="none" strike="noStrike" cap="none">
                <a:solidFill>
                  <a:schemeClr val="lt1"/>
                </a:solidFill>
                <a:latin typeface="Corbel"/>
                <a:ea typeface="Corbel"/>
                <a:cs typeface="Corbel"/>
                <a:sym typeface="Corbel"/>
              </a:defRPr>
            </a:lvl4pPr>
            <a:lvl5pPr marL="1828800" marR="0" lvl="4" indent="0" algn="l" rtl="0">
              <a:spcBef>
                <a:spcPts val="400"/>
              </a:spcBef>
              <a:buClr>
                <a:schemeClr val="accent1"/>
              </a:buClr>
              <a:buFont typeface="Noto Sans Symbols"/>
              <a:buNone/>
              <a:defRPr sz="2000" b="1" i="0" u="none" strike="noStrike" cap="none">
                <a:solidFill>
                  <a:schemeClr val="lt1"/>
                </a:solidFill>
                <a:latin typeface="Corbel"/>
                <a:ea typeface="Corbel"/>
                <a:cs typeface="Corbel"/>
                <a:sym typeface="Corbel"/>
              </a:defRPr>
            </a:lvl5pPr>
            <a:lvl6pPr marL="2286000" marR="0" lvl="5" indent="0" algn="l"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l"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l"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l"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3" name="Shape 123"/>
          <p:cNvSpPr txBox="1">
            <a:spLocks noGrp="1"/>
          </p:cNvSpPr>
          <p:nvPr>
            <p:ph type="body" idx="1"/>
          </p:nvPr>
        </p:nvSpPr>
        <p:spPr>
          <a:xfrm rot="5400000">
            <a:off x="2590799" y="-76199"/>
            <a:ext cx="3962399" cy="8229600"/>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24" name="Shape 124"/>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25" name="Shape 12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26" name="Shape 12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grpSp>
        <p:nvGrpSpPr>
          <p:cNvPr id="127" name="Shape 127"/>
          <p:cNvGrpSpPr/>
          <p:nvPr/>
        </p:nvGrpSpPr>
        <p:grpSpPr>
          <a:xfrm>
            <a:off x="0" y="1584168"/>
            <a:ext cx="9144000" cy="45291"/>
            <a:chOff x="0" y="1613646"/>
            <a:chExt cx="9144000" cy="45291"/>
          </a:xfrm>
        </p:grpSpPr>
        <p:cxnSp>
          <p:nvCxnSpPr>
            <p:cNvPr id="128" name="Shape 12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29" name="Shape 129"/>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rot="5400000">
            <a:off x="5591968" y="2574131"/>
            <a:ext cx="5516562" cy="1587499"/>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2" name="Shape 132"/>
          <p:cNvSpPr txBox="1">
            <a:spLocks noGrp="1"/>
          </p:cNvSpPr>
          <p:nvPr>
            <p:ph type="body" idx="1"/>
          </p:nvPr>
        </p:nvSpPr>
        <p:spPr>
          <a:xfrm rot="5400000">
            <a:off x="1013618" y="53181"/>
            <a:ext cx="5516562" cy="6629400"/>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33" name="Shape 133"/>
          <p:cNvSpPr txBox="1">
            <a:spLocks noGrp="1"/>
          </p:cNvSpPr>
          <p:nvPr>
            <p:ph type="dt" idx="10"/>
          </p:nvPr>
        </p:nvSpPr>
        <p:spPr>
          <a:xfrm>
            <a:off x="7556499" y="6356350"/>
            <a:ext cx="114822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34" name="Shape 134"/>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35" name="Shape 135"/>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grpSp>
        <p:nvGrpSpPr>
          <p:cNvPr id="136" name="Shape 136"/>
          <p:cNvGrpSpPr/>
          <p:nvPr/>
        </p:nvGrpSpPr>
        <p:grpSpPr>
          <a:xfrm rot="5400000">
            <a:off x="4065259" y="3406355"/>
            <a:ext cx="6858000" cy="45291"/>
            <a:chOff x="0" y="1613646"/>
            <a:chExt cx="9144000" cy="45291"/>
          </a:xfrm>
        </p:grpSpPr>
        <p:cxnSp>
          <p:nvCxnSpPr>
            <p:cNvPr id="137" name="Shape 137"/>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138" name="Shape 138"/>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295400" y="381000"/>
            <a:ext cx="77724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41" name="Shape 141"/>
          <p:cNvSpPr txBox="1">
            <a:spLocks noGrp="1"/>
          </p:cNvSpPr>
          <p:nvPr>
            <p:ph type="body" idx="1"/>
          </p:nvPr>
        </p:nvSpPr>
        <p:spPr>
          <a:xfrm>
            <a:off x="1295400" y="1905000"/>
            <a:ext cx="3809999" cy="4114800"/>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42" name="Shape 142"/>
          <p:cNvSpPr txBox="1">
            <a:spLocks noGrp="1"/>
          </p:cNvSpPr>
          <p:nvPr>
            <p:ph type="body" idx="2"/>
          </p:nvPr>
        </p:nvSpPr>
        <p:spPr>
          <a:xfrm>
            <a:off x="5257800" y="1905000"/>
            <a:ext cx="3809999" cy="4114800"/>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43" name="Shape 143"/>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44" name="Shape 144"/>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45" name="Shape 145"/>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52"/>
        <p:cNvGrpSpPr/>
        <p:nvPr/>
      </p:nvGrpSpPr>
      <p:grpSpPr>
        <a:xfrm>
          <a:off x="0" y="0"/>
          <a:ext cx="0" cy="0"/>
          <a:chOff x="0" y="0"/>
          <a:chExt cx="0" cy="0"/>
        </a:xfrm>
      </p:grpSpPr>
      <p:sp>
        <p:nvSpPr>
          <p:cNvPr id="153" name="Shape 153"/>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54" name="Shape 154"/>
          <p:cNvSpPr txBox="1">
            <a:spLocks noGrp="1"/>
          </p:cNvSpPr>
          <p:nvPr>
            <p:ph type="body" idx="1"/>
          </p:nvPr>
        </p:nvSpPr>
        <p:spPr>
          <a:xfrm>
            <a:off x="457200" y="2057400"/>
            <a:ext cx="8229600" cy="3962399"/>
          </a:xfrm>
          <a:prstGeom prst="rect">
            <a:avLst/>
          </a:prstGeom>
          <a:noFill/>
          <a:ln>
            <a:noFill/>
          </a:ln>
        </p:spPr>
        <p:txBody>
          <a:bodyPr lIns="91425" tIns="91425" rIns="91425" bIns="91425" anchor="t" anchorCtr="0"/>
          <a:lstStyle>
            <a:lvl1pPr marL="342900" marR="0" lvl="0" indent="-78740" algn="l" rtl="0">
              <a:lnSpc>
                <a:spcPct val="100000"/>
              </a:lnSpc>
              <a:spcBef>
                <a:spcPts val="200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60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6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60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60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55" name="Shape 155"/>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56" name="Shape 156"/>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57" name="Shape 157"/>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b="0" i="0" u="none" strike="noStrike" cap="none">
                <a:solidFill>
                  <a:srgbClr val="FFFFFF"/>
                </a:solidFill>
                <a:latin typeface="Arial"/>
                <a:ea typeface="Arial"/>
                <a:cs typeface="Arial"/>
                <a:sym typeface="Arial"/>
              </a:rPr>
              <a:t>‹#›</a:t>
            </a:fld>
            <a:endParaRPr lang="en-GB" sz="1200" b="0" i="0" u="none" strike="noStrike" cap="none">
              <a:solidFill>
                <a:srgbClr val="FFFFFF"/>
              </a:solidFill>
              <a:latin typeface="Arial"/>
              <a:ea typeface="Arial"/>
              <a:cs typeface="Arial"/>
              <a:sym typeface="Arial"/>
            </a:endParaRPr>
          </a:p>
        </p:txBody>
      </p:sp>
      <p:grpSp>
        <p:nvGrpSpPr>
          <p:cNvPr id="158" name="Shape 158"/>
          <p:cNvGrpSpPr/>
          <p:nvPr/>
        </p:nvGrpSpPr>
        <p:grpSpPr>
          <a:xfrm>
            <a:off x="0" y="1584167"/>
            <a:ext cx="9144000" cy="45204"/>
            <a:chOff x="0" y="1613645"/>
            <a:chExt cx="9144000" cy="45204"/>
          </a:xfrm>
        </p:grpSpPr>
        <p:cxnSp>
          <p:nvCxnSpPr>
            <p:cNvPr id="159" name="Shape 159"/>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160" name="Shape 160"/>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61"/>
        <p:cNvGrpSpPr/>
        <p:nvPr/>
      </p:nvGrpSpPr>
      <p:grpSpPr>
        <a:xfrm>
          <a:off x="0" y="0"/>
          <a:ext cx="0" cy="0"/>
          <a:chOff x="0" y="0"/>
          <a:chExt cx="0" cy="0"/>
        </a:xfrm>
      </p:grpSpPr>
      <p:grpSp>
        <p:nvGrpSpPr>
          <p:cNvPr id="162" name="Shape 162"/>
          <p:cNvGrpSpPr/>
          <p:nvPr/>
        </p:nvGrpSpPr>
        <p:grpSpPr>
          <a:xfrm>
            <a:off x="0" y="1461246"/>
            <a:ext cx="9144000" cy="45204"/>
            <a:chOff x="0" y="1613645"/>
            <a:chExt cx="9144000" cy="45204"/>
          </a:xfrm>
        </p:grpSpPr>
        <p:cxnSp>
          <p:nvCxnSpPr>
            <p:cNvPr id="163" name="Shape 163"/>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164" name="Shape 164"/>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grpSp>
        <p:nvGrpSpPr>
          <p:cNvPr id="165" name="Shape 165"/>
          <p:cNvGrpSpPr/>
          <p:nvPr/>
        </p:nvGrpSpPr>
        <p:grpSpPr>
          <a:xfrm>
            <a:off x="0" y="4952999"/>
            <a:ext cx="9144000" cy="45204"/>
            <a:chOff x="0" y="1613645"/>
            <a:chExt cx="9144000" cy="45204"/>
          </a:xfrm>
        </p:grpSpPr>
        <p:cxnSp>
          <p:nvCxnSpPr>
            <p:cNvPr id="166" name="Shape 166"/>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167" name="Shape 167"/>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
        <p:nvSpPr>
          <p:cNvPr id="168" name="Shape 168"/>
          <p:cNvSpPr txBox="1">
            <a:spLocks noGrp="1"/>
          </p:cNvSpPr>
          <p:nvPr>
            <p:ph type="ctrTitle"/>
          </p:nvPr>
        </p:nvSpPr>
        <p:spPr>
          <a:xfrm>
            <a:off x="4114800" y="1572766"/>
            <a:ext cx="4910400" cy="2130799"/>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69" name="Shape 169"/>
          <p:cNvSpPr txBox="1">
            <a:spLocks noGrp="1"/>
          </p:cNvSpPr>
          <p:nvPr>
            <p:ph type="subTitle" idx="1"/>
          </p:nvPr>
        </p:nvSpPr>
        <p:spPr>
          <a:xfrm>
            <a:off x="4114800" y="3711387"/>
            <a:ext cx="4910400" cy="887199"/>
          </a:xfrm>
          <a:prstGeom prst="rect">
            <a:avLst/>
          </a:prstGeom>
          <a:noFill/>
          <a:ln>
            <a:noFill/>
          </a:ln>
        </p:spPr>
        <p:txBody>
          <a:bodyPr lIns="91425" tIns="91425" rIns="91425" bIns="91425" anchor="t" anchorCtr="0"/>
          <a:lstStyle>
            <a:lvl1pPr marL="0" marR="0" lvl="0" indent="0" algn="r" rtl="0">
              <a:lnSpc>
                <a:spcPct val="100000"/>
              </a:lnSpc>
              <a:spcBef>
                <a:spcPts val="480"/>
              </a:spcBef>
              <a:spcAft>
                <a:spcPts val="0"/>
              </a:spcAft>
              <a:buClr>
                <a:schemeClr val="accent1"/>
              </a:buClr>
              <a:buFont typeface="Noto Sans Symbols"/>
              <a:buNone/>
              <a:defRPr sz="2400" b="1" i="0" u="none" strike="noStrike" cap="none">
                <a:solidFill>
                  <a:schemeClr val="lt1"/>
                </a:solidFill>
                <a:latin typeface="Corbel"/>
                <a:ea typeface="Corbel"/>
                <a:cs typeface="Corbel"/>
                <a:sym typeface="Corbel"/>
              </a:defRPr>
            </a:lvl1pPr>
            <a:lvl2pPr marL="457200" marR="0" lvl="1" indent="0" algn="ctr" rtl="0">
              <a:lnSpc>
                <a:spcPct val="100000"/>
              </a:lnSpc>
              <a:spcBef>
                <a:spcPts val="440"/>
              </a:spcBef>
              <a:spcAft>
                <a:spcPts val="0"/>
              </a:spcAft>
              <a:buClr>
                <a:schemeClr val="accent2"/>
              </a:buClr>
              <a:buFont typeface="Noto Sans Symbols"/>
              <a:buNone/>
              <a:defRPr sz="2200" b="1" i="0" u="none" strike="noStrike" cap="none">
                <a:solidFill>
                  <a:schemeClr val="lt1"/>
                </a:solidFill>
                <a:latin typeface="Corbel"/>
                <a:ea typeface="Corbel"/>
                <a:cs typeface="Corbel"/>
                <a:sym typeface="Corbel"/>
              </a:defRPr>
            </a:lvl2pPr>
            <a:lvl3pPr marL="914400" marR="0" lvl="2" indent="0" algn="ctr"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3pPr>
            <a:lvl4pPr marL="1371600" marR="0" lvl="3" indent="0" algn="ctr" rtl="0">
              <a:lnSpc>
                <a:spcPct val="100000"/>
              </a:lnSpc>
              <a:spcBef>
                <a:spcPts val="360"/>
              </a:spcBef>
              <a:spcAft>
                <a:spcPts val="0"/>
              </a:spcAft>
              <a:buClr>
                <a:schemeClr val="accent2"/>
              </a:buClr>
              <a:buFont typeface="Noto Sans Symbols"/>
              <a:buNone/>
              <a:defRPr sz="1800" b="1" i="0" u="none" strike="noStrike" cap="none">
                <a:solidFill>
                  <a:schemeClr val="lt1"/>
                </a:solidFill>
                <a:latin typeface="Corbel"/>
                <a:ea typeface="Corbel"/>
                <a:cs typeface="Corbel"/>
                <a:sym typeface="Corbel"/>
              </a:defRPr>
            </a:lvl4pPr>
            <a:lvl5pPr marL="1828800" marR="0" lvl="4" indent="0" algn="ct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5pPr>
            <a:lvl6pPr marL="2286000" marR="0" lvl="5"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
        <p:nvSpPr>
          <p:cNvPr id="170" name="Shape 170"/>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71" name="Shape 171"/>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72" name="Shape 172"/>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sp>
        <p:nvSpPr>
          <p:cNvPr id="173" name="Shape 173"/>
          <p:cNvSpPr/>
          <p:nvPr/>
        </p:nvSpPr>
        <p:spPr>
          <a:xfrm>
            <a:off x="121023" y="85164"/>
            <a:ext cx="4433099" cy="4433200"/>
          </a:xfrm>
          <a:prstGeom prst="ellipse">
            <a:avLst/>
          </a:prstGeom>
          <a:gradFill>
            <a:gsLst>
              <a:gs pos="0">
                <a:schemeClr val="accent1"/>
              </a:gs>
              <a:gs pos="50000">
                <a:srgbClr val="D59300"/>
              </a:gs>
              <a:gs pos="100000">
                <a:schemeClr val="accent1"/>
              </a:gs>
            </a:gsLst>
            <a:lin ang="8400134"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rgbClr val="FFFFFF"/>
              </a:solidFill>
              <a:latin typeface="Corbel"/>
              <a:ea typeface="Corbel"/>
              <a:cs typeface="Corbel"/>
              <a:sym typeface="Corbel"/>
            </a:endParaRPr>
          </a:p>
        </p:txBody>
      </p:sp>
      <p:sp>
        <p:nvSpPr>
          <p:cNvPr id="174" name="Shape 174"/>
          <p:cNvSpPr/>
          <p:nvPr/>
        </p:nvSpPr>
        <p:spPr>
          <a:xfrm>
            <a:off x="179293" y="112056"/>
            <a:ext cx="4201200" cy="4201200"/>
          </a:xfrm>
          <a:prstGeom prst="ellipse">
            <a:avLst/>
          </a:prstGeom>
          <a:gradFill>
            <a:gsLst>
              <a:gs pos="0">
                <a:srgbClr val="F97817">
                  <a:alpha val="29411"/>
                </a:srgbClr>
              </a:gs>
              <a:gs pos="100000">
                <a:srgbClr val="C65805">
                  <a:alpha val="29411"/>
                </a:srgbClr>
              </a:gs>
            </a:gsLst>
            <a:lin ang="2700006"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75" name="Shape 175"/>
          <p:cNvSpPr/>
          <p:nvPr/>
        </p:nvSpPr>
        <p:spPr>
          <a:xfrm>
            <a:off x="264460" y="138952"/>
            <a:ext cx="3988799" cy="4056399"/>
          </a:xfrm>
          <a:prstGeom prst="ellipse">
            <a:avLst/>
          </a:prstGeom>
          <a:gradFill>
            <a:gsLst>
              <a:gs pos="0">
                <a:srgbClr val="F97817">
                  <a:alpha val="29411"/>
                </a:srgbClr>
              </a:gs>
              <a:gs pos="100000">
                <a:srgbClr val="C65805">
                  <a:alpha val="29411"/>
                </a:srgbClr>
              </a:gs>
            </a:gsLst>
            <a:lin ang="2700006"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176" name="Shape 176"/>
          <p:cNvSpPr/>
          <p:nvPr/>
        </p:nvSpPr>
        <p:spPr>
          <a:xfrm>
            <a:off x="264460" y="138952"/>
            <a:ext cx="3897000" cy="3896800"/>
          </a:xfrm>
          <a:prstGeom prst="ellipse">
            <a:avLst/>
          </a:prstGeom>
          <a:gradFill>
            <a:gsLst>
              <a:gs pos="0">
                <a:srgbClr val="F97817">
                  <a:alpha val="29411"/>
                </a:srgbClr>
              </a:gs>
              <a:gs pos="100000">
                <a:srgbClr val="C65805">
                  <a:alpha val="29411"/>
                </a:srgbClr>
              </a:gs>
            </a:gsLst>
            <a:lin ang="2700006"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orbel"/>
              <a:ea typeface="Corbel"/>
              <a:cs typeface="Corbel"/>
              <a:sym typeface="Corbe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79" name="Shape 179"/>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80" name="Shape 180"/>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81" name="Shape 181"/>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grpSp>
        <p:nvGrpSpPr>
          <p:cNvPr id="182" name="Shape 182"/>
          <p:cNvGrpSpPr/>
          <p:nvPr/>
        </p:nvGrpSpPr>
        <p:grpSpPr>
          <a:xfrm>
            <a:off x="0" y="1584167"/>
            <a:ext cx="9144000" cy="45204"/>
            <a:chOff x="0" y="1613645"/>
            <a:chExt cx="9144000" cy="45204"/>
          </a:xfrm>
        </p:grpSpPr>
        <p:cxnSp>
          <p:nvCxnSpPr>
            <p:cNvPr id="183" name="Shape 183"/>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184" name="Shape 184"/>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1295400" y="381000"/>
            <a:ext cx="77724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87" name="Shape 187"/>
          <p:cNvSpPr txBox="1">
            <a:spLocks noGrp="1"/>
          </p:cNvSpPr>
          <p:nvPr>
            <p:ph type="body" idx="1"/>
          </p:nvPr>
        </p:nvSpPr>
        <p:spPr>
          <a:xfrm>
            <a:off x="1295400" y="1905000"/>
            <a:ext cx="3809999" cy="4114800"/>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88" name="Shape 188"/>
          <p:cNvSpPr txBox="1">
            <a:spLocks noGrp="1"/>
          </p:cNvSpPr>
          <p:nvPr>
            <p:ph type="body" idx="2"/>
          </p:nvPr>
        </p:nvSpPr>
        <p:spPr>
          <a:xfrm>
            <a:off x="5257800" y="1905000"/>
            <a:ext cx="3809999" cy="4114800"/>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89" name="Shape 189"/>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90" name="Shape 190"/>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91" name="Shape 191"/>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Slide with Picture">
    <p:bg>
      <p:bgPr>
        <a:blipFill rotWithShape="1">
          <a:blip r:embed="rId2">
            <a:alphaModFix/>
          </a:blip>
          <a:stretch>
            <a:fillRect/>
          </a:stretch>
        </a:blipFill>
        <a:effectLst/>
      </p:bgPr>
    </p:bg>
    <p:spTree>
      <p:nvGrpSpPr>
        <p:cNvPr id="1" name="Shape 192"/>
        <p:cNvGrpSpPr/>
        <p:nvPr/>
      </p:nvGrpSpPr>
      <p:grpSpPr>
        <a:xfrm>
          <a:off x="0" y="0"/>
          <a:ext cx="0" cy="0"/>
          <a:chOff x="0" y="0"/>
          <a:chExt cx="0" cy="0"/>
        </a:xfrm>
      </p:grpSpPr>
      <p:grpSp>
        <p:nvGrpSpPr>
          <p:cNvPr id="193" name="Shape 193"/>
          <p:cNvGrpSpPr/>
          <p:nvPr/>
        </p:nvGrpSpPr>
        <p:grpSpPr>
          <a:xfrm>
            <a:off x="0" y="1461246"/>
            <a:ext cx="9144000" cy="45204"/>
            <a:chOff x="0" y="1613645"/>
            <a:chExt cx="9144000" cy="45204"/>
          </a:xfrm>
        </p:grpSpPr>
        <p:cxnSp>
          <p:nvCxnSpPr>
            <p:cNvPr id="194" name="Shape 194"/>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195" name="Shape 195"/>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grpSp>
        <p:nvGrpSpPr>
          <p:cNvPr id="196" name="Shape 196"/>
          <p:cNvGrpSpPr/>
          <p:nvPr/>
        </p:nvGrpSpPr>
        <p:grpSpPr>
          <a:xfrm>
            <a:off x="0" y="4952999"/>
            <a:ext cx="9144000" cy="45204"/>
            <a:chOff x="0" y="1613645"/>
            <a:chExt cx="9144000" cy="45204"/>
          </a:xfrm>
        </p:grpSpPr>
        <p:cxnSp>
          <p:nvCxnSpPr>
            <p:cNvPr id="197" name="Shape 197"/>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198" name="Shape 198"/>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
        <p:nvSpPr>
          <p:cNvPr id="199" name="Shape 199"/>
          <p:cNvSpPr txBox="1">
            <a:spLocks noGrp="1"/>
          </p:cNvSpPr>
          <p:nvPr>
            <p:ph type="ctrTitle"/>
          </p:nvPr>
        </p:nvSpPr>
        <p:spPr>
          <a:xfrm>
            <a:off x="5365376" y="1573305"/>
            <a:ext cx="3653098" cy="2133598"/>
          </a:xfrm>
          <a:prstGeom prst="rect">
            <a:avLst/>
          </a:prstGeom>
          <a:noFill/>
          <a:ln>
            <a:noFill/>
          </a:ln>
        </p:spPr>
        <p:txBody>
          <a:bodyPr lIns="91425" tIns="91425" rIns="91425" bIns="91425" anchor="b" anchorCtr="0"/>
          <a:lstStyle>
            <a:lvl1pPr marL="0" marR="0" lvl="0" indent="0" algn="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00" name="Shape 200"/>
          <p:cNvSpPr txBox="1">
            <a:spLocks noGrp="1"/>
          </p:cNvSpPr>
          <p:nvPr>
            <p:ph type="subTitle" idx="1"/>
          </p:nvPr>
        </p:nvSpPr>
        <p:spPr>
          <a:xfrm>
            <a:off x="5365376" y="3998258"/>
            <a:ext cx="3653098" cy="882800"/>
          </a:xfrm>
          <a:prstGeom prst="rect">
            <a:avLst/>
          </a:prstGeom>
          <a:noFill/>
          <a:ln>
            <a:noFill/>
          </a:ln>
        </p:spPr>
        <p:txBody>
          <a:bodyPr lIns="91425" tIns="91425" rIns="91425" bIns="91425" anchor="t" anchorCtr="0"/>
          <a:lstStyle>
            <a:lvl1pPr marL="0" marR="0" lvl="0" indent="0" algn="r" rtl="0">
              <a:lnSpc>
                <a:spcPct val="100000"/>
              </a:lnSpc>
              <a:spcBef>
                <a:spcPts val="480"/>
              </a:spcBef>
              <a:spcAft>
                <a:spcPts val="0"/>
              </a:spcAft>
              <a:buClr>
                <a:schemeClr val="accent1"/>
              </a:buClr>
              <a:buFont typeface="Noto Sans Symbols"/>
              <a:buNone/>
              <a:defRPr sz="2400" b="1" i="0" u="none" strike="noStrike" cap="none">
                <a:solidFill>
                  <a:schemeClr val="lt1"/>
                </a:solidFill>
                <a:latin typeface="Corbel"/>
                <a:ea typeface="Corbel"/>
                <a:cs typeface="Corbel"/>
                <a:sym typeface="Corbel"/>
              </a:defRPr>
            </a:lvl1pPr>
            <a:lvl2pPr marL="457200" marR="0" lvl="1" indent="0" algn="ctr" rtl="0">
              <a:lnSpc>
                <a:spcPct val="100000"/>
              </a:lnSpc>
              <a:spcBef>
                <a:spcPts val="440"/>
              </a:spcBef>
              <a:spcAft>
                <a:spcPts val="0"/>
              </a:spcAft>
              <a:buClr>
                <a:schemeClr val="accent2"/>
              </a:buClr>
              <a:buFont typeface="Noto Sans Symbols"/>
              <a:buNone/>
              <a:defRPr sz="2200" b="1" i="0" u="none" strike="noStrike" cap="none">
                <a:solidFill>
                  <a:schemeClr val="lt1"/>
                </a:solidFill>
                <a:latin typeface="Corbel"/>
                <a:ea typeface="Corbel"/>
                <a:cs typeface="Corbel"/>
                <a:sym typeface="Corbel"/>
              </a:defRPr>
            </a:lvl2pPr>
            <a:lvl3pPr marL="914400" marR="0" lvl="2" indent="0" algn="ctr"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3pPr>
            <a:lvl4pPr marL="1371600" marR="0" lvl="3" indent="0" algn="ctr" rtl="0">
              <a:lnSpc>
                <a:spcPct val="100000"/>
              </a:lnSpc>
              <a:spcBef>
                <a:spcPts val="360"/>
              </a:spcBef>
              <a:spcAft>
                <a:spcPts val="0"/>
              </a:spcAft>
              <a:buClr>
                <a:schemeClr val="accent2"/>
              </a:buClr>
              <a:buFont typeface="Noto Sans Symbols"/>
              <a:buNone/>
              <a:defRPr sz="1800" b="1" i="0" u="none" strike="noStrike" cap="none">
                <a:solidFill>
                  <a:schemeClr val="lt1"/>
                </a:solidFill>
                <a:latin typeface="Corbel"/>
                <a:ea typeface="Corbel"/>
                <a:cs typeface="Corbel"/>
                <a:sym typeface="Corbel"/>
              </a:defRPr>
            </a:lvl4pPr>
            <a:lvl5pPr marL="1828800" marR="0" lvl="4" indent="0" algn="ct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5pPr>
            <a:lvl6pPr marL="2286000" marR="0" lvl="5"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ctr"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
        <p:nvSpPr>
          <p:cNvPr id="201" name="Shape 201"/>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02" name="Shape 202"/>
          <p:cNvSpPr txBox="1">
            <a:spLocks noGrp="1"/>
          </p:cNvSpPr>
          <p:nvPr>
            <p:ph type="ftr" idx="11"/>
          </p:nvPr>
        </p:nvSpPr>
        <p:spPr>
          <a:xfrm>
            <a:off x="3124200" y="6356348"/>
            <a:ext cx="2895600" cy="365199"/>
          </a:xfrm>
          <a:prstGeom prst="rect">
            <a:avLst/>
          </a:prstGeom>
          <a:noFill/>
          <a:ln>
            <a:noFill/>
          </a:ln>
        </p:spPr>
        <p:txBody>
          <a:bodyPr lIns="91425" tIns="91425" rIns="91425" bIns="91425" anchor="ctr" anchorCtr="0"/>
          <a:lstStyle>
            <a:lvl1pPr marL="0" marR="0" lvl="0" indent="0" algn="ct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03" name="Shape 203"/>
          <p:cNvSpPr/>
          <p:nvPr/>
        </p:nvSpPr>
        <p:spPr>
          <a:xfrm>
            <a:off x="134469" y="685800"/>
            <a:ext cx="5268000" cy="5268000"/>
          </a:xfrm>
          <a:prstGeom prst="ellipse">
            <a:avLst/>
          </a:prstGeom>
          <a:gradFill>
            <a:gsLst>
              <a:gs pos="0">
                <a:schemeClr val="accent1"/>
              </a:gs>
              <a:gs pos="50000">
                <a:srgbClr val="D59300"/>
              </a:gs>
              <a:gs pos="100000">
                <a:schemeClr val="accent1"/>
              </a:gs>
            </a:gsLst>
            <a:lin ang="8400134"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204" name="Shape 204"/>
          <p:cNvSpPr/>
          <p:nvPr/>
        </p:nvSpPr>
        <p:spPr>
          <a:xfrm>
            <a:off x="229676" y="712693"/>
            <a:ext cx="4983600" cy="4983600"/>
          </a:xfrm>
          <a:prstGeom prst="ellipse">
            <a:avLst/>
          </a:prstGeom>
          <a:gradFill>
            <a:gsLst>
              <a:gs pos="0">
                <a:srgbClr val="F97817">
                  <a:alpha val="29411"/>
                </a:srgbClr>
              </a:gs>
              <a:gs pos="100000">
                <a:srgbClr val="C65805">
                  <a:alpha val="29411"/>
                </a:srgbClr>
              </a:gs>
            </a:gsLst>
            <a:lin ang="2700006"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Arial"/>
              <a:ea typeface="Arial"/>
              <a:cs typeface="Arial"/>
              <a:sym typeface="Arial"/>
            </a:endParaRPr>
          </a:p>
        </p:txBody>
      </p:sp>
      <p:sp>
        <p:nvSpPr>
          <p:cNvPr id="205" name="Shape 205"/>
          <p:cNvSpPr>
            <a:spLocks noGrp="1"/>
          </p:cNvSpPr>
          <p:nvPr>
            <p:ph type="pic" idx="2"/>
          </p:nvPr>
        </p:nvSpPr>
        <p:spPr>
          <a:xfrm>
            <a:off x="241232" y="716991"/>
            <a:ext cx="4906499" cy="4852799"/>
          </a:xfrm>
          <a:prstGeom prst="ellipse">
            <a:avLst/>
          </a:prstGeom>
          <a:noFill/>
          <a:ln>
            <a:noFill/>
          </a:ln>
        </p:spPr>
        <p:txBody>
          <a:bodyPr lIns="91425" tIns="91425" rIns="91425" bIns="91425" anchor="t" anchorCtr="0"/>
          <a:lstStyle>
            <a:lvl1pPr marL="342900" marR="0" lvl="0" indent="-342900" algn="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ection Header">
    <p:bg>
      <p:bgPr>
        <a:blipFill rotWithShape="1">
          <a:blip r:embed="rId2">
            <a:alphaModFix/>
          </a:blip>
          <a:stretch>
            <a:fillRect/>
          </a:stretch>
        </a:blipFill>
        <a:effectLst/>
      </p:bgPr>
    </p:bg>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457200" y="2133600"/>
            <a:ext cx="8228100" cy="13619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08" name="Shape 208"/>
          <p:cNvSpPr txBox="1">
            <a:spLocks noGrp="1"/>
          </p:cNvSpPr>
          <p:nvPr>
            <p:ph type="body" idx="1"/>
          </p:nvPr>
        </p:nvSpPr>
        <p:spPr>
          <a:xfrm>
            <a:off x="457200" y="3529012"/>
            <a:ext cx="8228100" cy="1348000"/>
          </a:xfrm>
          <a:prstGeom prst="rect">
            <a:avLst/>
          </a:prstGeom>
          <a:noFill/>
          <a:ln>
            <a:noFill/>
          </a:ln>
        </p:spPr>
        <p:txBody>
          <a:bodyPr lIns="91425" tIns="91425" rIns="91425" bIns="91425" anchor="t" anchorCtr="0"/>
          <a:lstStyle>
            <a:lvl1pPr marL="0" marR="0" lvl="0" indent="0" algn="ctr"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1pPr>
            <a:lvl2pPr marL="457200" marR="0" lvl="1" indent="0" algn="l" rtl="0">
              <a:lnSpc>
                <a:spcPct val="100000"/>
              </a:lnSpc>
              <a:spcBef>
                <a:spcPts val="360"/>
              </a:spcBef>
              <a:spcAft>
                <a:spcPts val="0"/>
              </a:spcAft>
              <a:buClr>
                <a:schemeClr val="accent2"/>
              </a:buClr>
              <a:buFont typeface="Noto Sans Symbols"/>
              <a:buNone/>
              <a:defRPr sz="1800" b="1" i="0" u="none" strike="noStrike" cap="none">
                <a:solidFill>
                  <a:schemeClr val="lt1"/>
                </a:solidFill>
                <a:latin typeface="Corbel"/>
                <a:ea typeface="Corbel"/>
                <a:cs typeface="Corbel"/>
                <a:sym typeface="Corbel"/>
              </a:defRPr>
            </a:lvl2pPr>
            <a:lvl3pPr marL="914400" marR="0" lvl="2" indent="0" algn="l" rtl="0">
              <a:lnSpc>
                <a:spcPct val="100000"/>
              </a:lnSpc>
              <a:spcBef>
                <a:spcPts val="320"/>
              </a:spcBef>
              <a:spcAft>
                <a:spcPts val="0"/>
              </a:spcAft>
              <a:buClr>
                <a:schemeClr val="accent1"/>
              </a:buClr>
              <a:buFont typeface="Noto Sans Symbols"/>
              <a:buNone/>
              <a:defRPr sz="1600" b="1" i="0" u="none" strike="noStrike" cap="none">
                <a:solidFill>
                  <a:schemeClr val="lt1"/>
                </a:solidFill>
                <a:latin typeface="Corbel"/>
                <a:ea typeface="Corbel"/>
                <a:cs typeface="Corbel"/>
                <a:sym typeface="Corbel"/>
              </a:defRPr>
            </a:lvl3pPr>
            <a:lvl4pPr marL="1371600" marR="0" lvl="3" indent="0" algn="l" rtl="0">
              <a:lnSpc>
                <a:spcPct val="100000"/>
              </a:lnSpc>
              <a:spcBef>
                <a:spcPts val="280"/>
              </a:spcBef>
              <a:spcAft>
                <a:spcPts val="0"/>
              </a:spcAft>
              <a:buClr>
                <a:schemeClr val="accent2"/>
              </a:buClr>
              <a:buFont typeface="Noto Sans Symbols"/>
              <a:buNone/>
              <a:defRPr sz="1400" b="1" i="0" u="none" strike="noStrike" cap="none">
                <a:solidFill>
                  <a:schemeClr val="lt1"/>
                </a:solidFill>
                <a:latin typeface="Corbel"/>
                <a:ea typeface="Corbel"/>
                <a:cs typeface="Corbel"/>
                <a:sym typeface="Corbel"/>
              </a:defRPr>
            </a:lvl4pPr>
            <a:lvl5pPr marL="1828800" marR="0" lvl="4" indent="0" algn="l" rtl="0">
              <a:lnSpc>
                <a:spcPct val="100000"/>
              </a:lnSpc>
              <a:spcBef>
                <a:spcPts val="280"/>
              </a:spcBef>
              <a:spcAft>
                <a:spcPts val="0"/>
              </a:spcAft>
              <a:buClr>
                <a:schemeClr val="accent1"/>
              </a:buClr>
              <a:buFont typeface="Noto Sans Symbols"/>
              <a:buNone/>
              <a:defRPr sz="1400" b="1" i="0" u="none" strike="noStrike" cap="none">
                <a:solidFill>
                  <a:schemeClr val="lt1"/>
                </a:solidFill>
                <a:latin typeface="Corbel"/>
                <a:ea typeface="Corbel"/>
                <a:cs typeface="Corbel"/>
                <a:sym typeface="Corbel"/>
              </a:defRPr>
            </a:lvl5pPr>
            <a:lvl6pPr marL="2286000" marR="0" lvl="5"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6pPr>
            <a:lvl7pPr marL="2743200" marR="0" lvl="6"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7pPr>
            <a:lvl8pPr marL="3200400" marR="0" lvl="7"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8pPr>
            <a:lvl9pPr marL="3657600" marR="0" lvl="8" indent="0" algn="l" rtl="0">
              <a:lnSpc>
                <a:spcPct val="100000"/>
              </a:lnSpc>
              <a:spcBef>
                <a:spcPts val="280"/>
              </a:spcBef>
              <a:spcAft>
                <a:spcPts val="0"/>
              </a:spcAft>
              <a:buClr>
                <a:schemeClr val="lt1"/>
              </a:buClr>
              <a:buFont typeface="Arial"/>
              <a:buNone/>
              <a:defRPr sz="1400" b="0" i="0" u="none" strike="noStrike" cap="none">
                <a:solidFill>
                  <a:schemeClr val="lt1"/>
                </a:solidFill>
                <a:latin typeface="Corbel"/>
                <a:ea typeface="Corbel"/>
                <a:cs typeface="Corbel"/>
                <a:sym typeface="Corbel"/>
              </a:defRPr>
            </a:lvl9pPr>
          </a:lstStyle>
          <a:p>
            <a:endParaRPr/>
          </a:p>
        </p:txBody>
      </p:sp>
      <p:sp>
        <p:nvSpPr>
          <p:cNvPr id="209" name="Shape 209"/>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10" name="Shape 210"/>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11" name="Shape 211"/>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grpSp>
        <p:nvGrpSpPr>
          <p:cNvPr id="212" name="Shape 212"/>
          <p:cNvGrpSpPr/>
          <p:nvPr/>
        </p:nvGrpSpPr>
        <p:grpSpPr>
          <a:xfrm>
            <a:off x="0" y="1447798"/>
            <a:ext cx="9144000" cy="45204"/>
            <a:chOff x="0" y="1613645"/>
            <a:chExt cx="9144000" cy="45204"/>
          </a:xfrm>
        </p:grpSpPr>
        <p:cxnSp>
          <p:nvCxnSpPr>
            <p:cNvPr id="213" name="Shape 213"/>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214" name="Shape 214"/>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grpSp>
        <p:nvGrpSpPr>
          <p:cNvPr id="215" name="Shape 215"/>
          <p:cNvGrpSpPr/>
          <p:nvPr/>
        </p:nvGrpSpPr>
        <p:grpSpPr>
          <a:xfrm>
            <a:off x="0" y="4939551"/>
            <a:ext cx="9144000" cy="45204"/>
            <a:chOff x="0" y="1613645"/>
            <a:chExt cx="9144000" cy="45204"/>
          </a:xfrm>
        </p:grpSpPr>
        <p:cxnSp>
          <p:nvCxnSpPr>
            <p:cNvPr id="216" name="Shape 216"/>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217" name="Shape 217"/>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 name="Shape 33"/>
          <p:cNvSpPr txBox="1">
            <a:spLocks noGrp="1"/>
          </p:cNvSpPr>
          <p:nvPr>
            <p:ph type="body" idx="1"/>
          </p:nvPr>
        </p:nvSpPr>
        <p:spPr>
          <a:xfrm>
            <a:off x="457200" y="2057400"/>
            <a:ext cx="8229600" cy="3962399"/>
          </a:xfrm>
          <a:prstGeom prst="rect">
            <a:avLst/>
          </a:prstGeom>
          <a:noFill/>
          <a:ln>
            <a:noFill/>
          </a:ln>
        </p:spPr>
        <p:txBody>
          <a:bodyPr lIns="91425" tIns="91425" rIns="91425" bIns="91425" anchor="t" anchorCtr="0"/>
          <a:lstStyle>
            <a:lvl1pPr marL="342900" marR="0" lvl="0" indent="-205740" algn="l" rtl="0">
              <a:spcBef>
                <a:spcPts val="2000"/>
              </a:spcBef>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217169" algn="l" rtl="0">
              <a:spcBef>
                <a:spcPts val="600"/>
              </a:spcBef>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234950" algn="l" rtl="0">
              <a:spcBef>
                <a:spcPts val="6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240030" algn="l" rtl="0">
              <a:spcBef>
                <a:spcPts val="60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60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34" name="Shape 34"/>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35" name="Shape 3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36" name="Shape 3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b="0" i="0" u="none" strike="noStrike" cap="none">
                <a:solidFill>
                  <a:srgbClr val="FFFFFF"/>
                </a:solidFill>
                <a:latin typeface="Corbel"/>
                <a:ea typeface="Corbel"/>
                <a:cs typeface="Corbel"/>
                <a:sym typeface="Corbel"/>
              </a:rPr>
              <a:t>‹#›</a:t>
            </a:fld>
            <a:endParaRPr lang="en-GB" sz="1200" b="0" i="0" u="none" strike="noStrike" cap="none">
              <a:solidFill>
                <a:srgbClr val="FFFFFF"/>
              </a:solidFill>
              <a:latin typeface="Corbel"/>
              <a:ea typeface="Corbel"/>
              <a:cs typeface="Corbel"/>
              <a:sym typeface="Corbel"/>
            </a:endParaRPr>
          </a:p>
        </p:txBody>
      </p:sp>
      <p:grpSp>
        <p:nvGrpSpPr>
          <p:cNvPr id="37" name="Shape 37"/>
          <p:cNvGrpSpPr/>
          <p:nvPr/>
        </p:nvGrpSpPr>
        <p:grpSpPr>
          <a:xfrm>
            <a:off x="0" y="1584168"/>
            <a:ext cx="9144000" cy="45291"/>
            <a:chOff x="0" y="1613646"/>
            <a:chExt cx="9144000" cy="45291"/>
          </a:xfrm>
        </p:grpSpPr>
        <p:cxnSp>
          <p:nvCxnSpPr>
            <p:cNvPr id="38" name="Shape 3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39" name="Shape 39"/>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20" name="Shape 220"/>
          <p:cNvSpPr txBox="1">
            <a:spLocks noGrp="1"/>
          </p:cNvSpPr>
          <p:nvPr>
            <p:ph type="body" idx="1"/>
          </p:nvPr>
        </p:nvSpPr>
        <p:spPr>
          <a:xfrm>
            <a:off x="457200" y="2057400"/>
            <a:ext cx="3931800" cy="3980399"/>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6pPr>
            <a:lvl7pPr marL="2971800" marR="0" lvl="6"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7pPr>
            <a:lvl8pPr marL="3429000" marR="0" lvl="7"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8pPr>
            <a:lvl9pPr marL="3886200" marR="0" lvl="8"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221" name="Shape 221"/>
          <p:cNvSpPr txBox="1">
            <a:spLocks noGrp="1"/>
          </p:cNvSpPr>
          <p:nvPr>
            <p:ph type="body" idx="2"/>
          </p:nvPr>
        </p:nvSpPr>
        <p:spPr>
          <a:xfrm>
            <a:off x="4754880" y="2057400"/>
            <a:ext cx="3931800" cy="3980399"/>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6pPr>
            <a:lvl7pPr marL="2971800" marR="0" lvl="6"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7pPr>
            <a:lvl8pPr marL="3429000" marR="0" lvl="7"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8pPr>
            <a:lvl9pPr marL="3886200" marR="0" lvl="8" indent="0" algn="l" rtl="0">
              <a:lnSpc>
                <a:spcPct val="100000"/>
              </a:lnSpc>
              <a:spcBef>
                <a:spcPts val="360"/>
              </a:spcBef>
              <a:spcAft>
                <a:spcPts val="0"/>
              </a:spcAft>
              <a:buClr>
                <a:schemeClr val="lt1"/>
              </a:buClr>
              <a:buSzPct val="1000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222" name="Shape 222"/>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23" name="Shape 223"/>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24" name="Shape 224"/>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grpSp>
        <p:nvGrpSpPr>
          <p:cNvPr id="225" name="Shape 225"/>
          <p:cNvGrpSpPr/>
          <p:nvPr/>
        </p:nvGrpSpPr>
        <p:grpSpPr>
          <a:xfrm>
            <a:off x="0" y="1584167"/>
            <a:ext cx="9144000" cy="45204"/>
            <a:chOff x="0" y="1613645"/>
            <a:chExt cx="9144000" cy="45204"/>
          </a:xfrm>
        </p:grpSpPr>
        <p:cxnSp>
          <p:nvCxnSpPr>
            <p:cNvPr id="226" name="Shape 226"/>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227" name="Shape 227"/>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28"/>
        <p:cNvGrpSpPr/>
        <p:nvPr/>
      </p:nvGrpSpPr>
      <p:grpSpPr>
        <a:xfrm>
          <a:off x="0" y="0"/>
          <a:ext cx="0" cy="0"/>
          <a:chOff x="0" y="0"/>
          <a:chExt cx="0" cy="0"/>
        </a:xfrm>
      </p:grpSpPr>
      <p:grpSp>
        <p:nvGrpSpPr>
          <p:cNvPr id="229" name="Shape 229"/>
          <p:cNvGrpSpPr/>
          <p:nvPr/>
        </p:nvGrpSpPr>
        <p:grpSpPr>
          <a:xfrm>
            <a:off x="0" y="1584167"/>
            <a:ext cx="9144000" cy="45204"/>
            <a:chOff x="0" y="1613645"/>
            <a:chExt cx="9144000" cy="45204"/>
          </a:xfrm>
        </p:grpSpPr>
        <p:cxnSp>
          <p:nvCxnSpPr>
            <p:cNvPr id="230" name="Shape 230"/>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231" name="Shape 231"/>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
        <p:nvSpPr>
          <p:cNvPr id="232" name="Shape 232"/>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33" name="Shape 233"/>
          <p:cNvSpPr txBox="1">
            <a:spLocks noGrp="1"/>
          </p:cNvSpPr>
          <p:nvPr>
            <p:ph type="body" idx="1"/>
          </p:nvPr>
        </p:nvSpPr>
        <p:spPr>
          <a:xfrm>
            <a:off x="457200" y="1734668"/>
            <a:ext cx="3931800" cy="743999"/>
          </a:xfrm>
          <a:prstGeom prst="rect">
            <a:avLst/>
          </a:prstGeom>
          <a:noFill/>
          <a:ln>
            <a:noFill/>
          </a:ln>
        </p:spPr>
        <p:txBody>
          <a:bodyPr lIns="91425" tIns="91425" rIns="91425" bIns="91425" anchor="ctr" anchorCtr="0"/>
          <a:lstStyle>
            <a:lvl1pPr marL="0" marR="0" lvl="0" indent="0" algn="ctr" rtl="0">
              <a:lnSpc>
                <a:spcPct val="100000"/>
              </a:lnSpc>
              <a:spcBef>
                <a:spcPts val="560"/>
              </a:spcBef>
              <a:spcAft>
                <a:spcPts val="0"/>
              </a:spcAft>
              <a:buClr>
                <a:schemeClr val="accent1"/>
              </a:buClr>
              <a:buFont typeface="Noto Sans Symbols"/>
              <a:buNone/>
              <a:defRPr sz="2800" b="1" i="0" u="none" strike="noStrike" cap="none">
                <a:solidFill>
                  <a:schemeClr val="accent1"/>
                </a:solidFill>
                <a:latin typeface="Corbel"/>
                <a:ea typeface="Corbel"/>
                <a:cs typeface="Corbel"/>
                <a:sym typeface="Corbel"/>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lnSpc>
                <a:spcPct val="100000"/>
              </a:lnSpc>
              <a:spcBef>
                <a:spcPts val="320"/>
              </a:spcBef>
              <a:spcAft>
                <a:spcPts val="0"/>
              </a:spcAft>
              <a:buClr>
                <a:schemeClr val="accent2"/>
              </a:buClr>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lnSpc>
                <a:spcPct val="100000"/>
              </a:lnSpc>
              <a:spcBef>
                <a:spcPts val="320"/>
              </a:spcBef>
              <a:spcAft>
                <a:spcPts val="0"/>
              </a:spcAft>
              <a:buClr>
                <a:schemeClr val="accent1"/>
              </a:buClr>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9pPr>
          </a:lstStyle>
          <a:p>
            <a:endParaRPr/>
          </a:p>
        </p:txBody>
      </p:sp>
      <p:sp>
        <p:nvSpPr>
          <p:cNvPr id="234" name="Shape 234"/>
          <p:cNvSpPr txBox="1">
            <a:spLocks noGrp="1"/>
          </p:cNvSpPr>
          <p:nvPr>
            <p:ph type="body" idx="2"/>
          </p:nvPr>
        </p:nvSpPr>
        <p:spPr>
          <a:xfrm>
            <a:off x="457200" y="2514600"/>
            <a:ext cx="3931800" cy="3523199"/>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235" name="Shape 235"/>
          <p:cNvSpPr txBox="1">
            <a:spLocks noGrp="1"/>
          </p:cNvSpPr>
          <p:nvPr>
            <p:ph type="body" idx="3"/>
          </p:nvPr>
        </p:nvSpPr>
        <p:spPr>
          <a:xfrm>
            <a:off x="4754880" y="1734668"/>
            <a:ext cx="3931800" cy="743999"/>
          </a:xfrm>
          <a:prstGeom prst="rect">
            <a:avLst/>
          </a:prstGeom>
          <a:noFill/>
          <a:ln>
            <a:noFill/>
          </a:ln>
        </p:spPr>
        <p:txBody>
          <a:bodyPr lIns="91425" tIns="91425" rIns="91425" bIns="91425" anchor="ctr" anchorCtr="0"/>
          <a:lstStyle>
            <a:lvl1pPr marL="0" marR="0" lvl="0" indent="0" algn="ctr" rtl="0">
              <a:lnSpc>
                <a:spcPct val="100000"/>
              </a:lnSpc>
              <a:spcBef>
                <a:spcPts val="560"/>
              </a:spcBef>
              <a:spcAft>
                <a:spcPts val="0"/>
              </a:spcAft>
              <a:buClr>
                <a:schemeClr val="accent1"/>
              </a:buClr>
              <a:buFont typeface="Noto Sans Symbols"/>
              <a:buNone/>
              <a:defRPr sz="2800" b="1" i="0" u="none" strike="noStrike" cap="none">
                <a:solidFill>
                  <a:schemeClr val="accent1"/>
                </a:solidFill>
                <a:latin typeface="Corbel"/>
                <a:ea typeface="Corbel"/>
                <a:cs typeface="Corbel"/>
                <a:sym typeface="Corbel"/>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lnSpc>
                <a:spcPct val="100000"/>
              </a:lnSpc>
              <a:spcBef>
                <a:spcPts val="320"/>
              </a:spcBef>
              <a:spcAft>
                <a:spcPts val="0"/>
              </a:spcAft>
              <a:buClr>
                <a:schemeClr val="accent2"/>
              </a:buClr>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lnSpc>
                <a:spcPct val="100000"/>
              </a:lnSpc>
              <a:spcBef>
                <a:spcPts val="320"/>
              </a:spcBef>
              <a:spcAft>
                <a:spcPts val="0"/>
              </a:spcAft>
              <a:buClr>
                <a:schemeClr val="accent1"/>
              </a:buClr>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6pPr>
            <a:lvl7pPr marL="2743200" marR="0" lvl="6"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7pPr>
            <a:lvl8pPr marL="3200400" marR="0" lvl="7"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8pPr>
            <a:lvl9pPr marL="3657600" marR="0" lvl="8" indent="0" algn="l" rtl="0">
              <a:lnSpc>
                <a:spcPct val="100000"/>
              </a:lnSpc>
              <a:spcBef>
                <a:spcPts val="320"/>
              </a:spcBef>
              <a:spcAft>
                <a:spcPts val="0"/>
              </a:spcAft>
              <a:buClr>
                <a:schemeClr val="lt1"/>
              </a:buClr>
              <a:buFont typeface="Arial"/>
              <a:buNone/>
              <a:defRPr sz="1600" b="1" i="0" u="none" strike="noStrike" cap="none">
                <a:solidFill>
                  <a:schemeClr val="lt1"/>
                </a:solidFill>
                <a:latin typeface="Corbel"/>
                <a:ea typeface="Corbel"/>
                <a:cs typeface="Corbel"/>
                <a:sym typeface="Corbel"/>
              </a:defRPr>
            </a:lvl9pPr>
          </a:lstStyle>
          <a:p>
            <a:endParaRPr/>
          </a:p>
        </p:txBody>
      </p:sp>
      <p:sp>
        <p:nvSpPr>
          <p:cNvPr id="236" name="Shape 236"/>
          <p:cNvSpPr txBox="1">
            <a:spLocks noGrp="1"/>
          </p:cNvSpPr>
          <p:nvPr>
            <p:ph type="body" idx="4"/>
          </p:nvPr>
        </p:nvSpPr>
        <p:spPr>
          <a:xfrm>
            <a:off x="4754880" y="2514600"/>
            <a:ext cx="3931800" cy="3523199"/>
          </a:xfrm>
          <a:prstGeom prst="rect">
            <a:avLst/>
          </a:prstGeom>
          <a:noFill/>
          <a:ln>
            <a:noFill/>
          </a:ln>
        </p:spPr>
        <p:txBody>
          <a:bodyPr lIns="91425" tIns="91425" rIns="91425" bIns="91425" anchor="t" anchorCtr="0"/>
          <a:lstStyle>
            <a:lvl1pPr marL="342900" marR="0" lvl="0" indent="-11430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320"/>
              </a:spcBef>
              <a:spcAft>
                <a:spcPts val="0"/>
              </a:spcAft>
              <a:buClr>
                <a:schemeClr val="lt1"/>
              </a:buClr>
              <a:buSzPct val="1000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237" name="Shape 237"/>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38" name="Shape 238"/>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39" name="Shape 239"/>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0"/>
        <p:cNvGrpSpPr/>
        <p:nvPr/>
      </p:nvGrpSpPr>
      <p:grpSpPr>
        <a:xfrm>
          <a:off x="0" y="0"/>
          <a:ext cx="0" cy="0"/>
          <a:chOff x="0" y="0"/>
          <a:chExt cx="0" cy="0"/>
        </a:xfrm>
      </p:grpSpPr>
      <p:sp>
        <p:nvSpPr>
          <p:cNvPr id="241" name="Shape 241"/>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42" name="Shape 242"/>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43" name="Shape 243"/>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457199" y="658904"/>
            <a:ext cx="3602100" cy="11620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lt1"/>
              </a:buClr>
              <a:buFont typeface="Corbel"/>
              <a:buNone/>
              <a:defRPr sz="36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46" name="Shape 246"/>
          <p:cNvSpPr txBox="1">
            <a:spLocks noGrp="1"/>
          </p:cNvSpPr>
          <p:nvPr>
            <p:ph type="body" idx="1"/>
          </p:nvPr>
        </p:nvSpPr>
        <p:spPr>
          <a:xfrm>
            <a:off x="4473387" y="273051"/>
            <a:ext cx="4206299" cy="5778399"/>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247" name="Shape 247"/>
          <p:cNvSpPr txBox="1">
            <a:spLocks noGrp="1"/>
          </p:cNvSpPr>
          <p:nvPr>
            <p:ph type="body" idx="2"/>
          </p:nvPr>
        </p:nvSpPr>
        <p:spPr>
          <a:xfrm>
            <a:off x="457199" y="1905000"/>
            <a:ext cx="3602100" cy="3733599"/>
          </a:xfrm>
          <a:prstGeom prst="rect">
            <a:avLst/>
          </a:prstGeom>
          <a:noFill/>
          <a:ln>
            <a:noFill/>
          </a:ln>
        </p:spPr>
        <p:txBody>
          <a:bodyPr lIns="91425" tIns="91425" rIns="91425" bIns="91425" anchor="t" anchorCtr="0"/>
          <a:lstStyle>
            <a:lvl1pPr marL="0" marR="0" lvl="0" indent="0" algn="ct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lnSpc>
                <a:spcPct val="100000"/>
              </a:lnSpc>
              <a:spcBef>
                <a:spcPts val="240"/>
              </a:spcBef>
              <a:spcAft>
                <a:spcPts val="0"/>
              </a:spcAft>
              <a:buClr>
                <a:schemeClr val="accent2"/>
              </a:buClr>
              <a:buFont typeface="Noto Sans Symbols"/>
              <a:buNone/>
              <a:defRPr sz="1200" b="1" i="0" u="none" strike="noStrike" cap="none">
                <a:solidFill>
                  <a:schemeClr val="lt1"/>
                </a:solidFill>
                <a:latin typeface="Corbel"/>
                <a:ea typeface="Corbel"/>
                <a:cs typeface="Corbel"/>
                <a:sym typeface="Corbel"/>
              </a:defRPr>
            </a:lvl2pPr>
            <a:lvl3pPr marL="914400" marR="0" lvl="2" indent="0" algn="l" rtl="0">
              <a:lnSpc>
                <a:spcPct val="100000"/>
              </a:lnSpc>
              <a:spcBef>
                <a:spcPts val="200"/>
              </a:spcBef>
              <a:spcAft>
                <a:spcPts val="0"/>
              </a:spcAft>
              <a:buClr>
                <a:schemeClr val="accent1"/>
              </a:buClr>
              <a:buFont typeface="Noto Sans Symbols"/>
              <a:buNone/>
              <a:defRPr sz="1000" b="1" i="0" u="none" strike="noStrike" cap="none">
                <a:solidFill>
                  <a:schemeClr val="lt1"/>
                </a:solidFill>
                <a:latin typeface="Corbel"/>
                <a:ea typeface="Corbel"/>
                <a:cs typeface="Corbel"/>
                <a:sym typeface="Corbel"/>
              </a:defRPr>
            </a:lvl3pPr>
            <a:lvl4pPr marL="1371600" marR="0" lvl="3" indent="0" algn="l" rtl="0">
              <a:lnSpc>
                <a:spcPct val="100000"/>
              </a:lnSpc>
              <a:spcBef>
                <a:spcPts val="180"/>
              </a:spcBef>
              <a:spcAft>
                <a:spcPts val="0"/>
              </a:spcAft>
              <a:buClr>
                <a:schemeClr val="accent2"/>
              </a:buClr>
              <a:buFont typeface="Noto Sans Symbols"/>
              <a:buNone/>
              <a:defRPr sz="900" b="1" i="0" u="none" strike="noStrike" cap="none">
                <a:solidFill>
                  <a:schemeClr val="lt1"/>
                </a:solidFill>
                <a:latin typeface="Corbel"/>
                <a:ea typeface="Corbel"/>
                <a:cs typeface="Corbel"/>
                <a:sym typeface="Corbel"/>
              </a:defRPr>
            </a:lvl4pPr>
            <a:lvl5pPr marL="1828800" marR="0" lvl="4" indent="0" algn="l" rtl="0">
              <a:lnSpc>
                <a:spcPct val="100000"/>
              </a:lnSpc>
              <a:spcBef>
                <a:spcPts val="180"/>
              </a:spcBef>
              <a:spcAft>
                <a:spcPts val="0"/>
              </a:spcAft>
              <a:buClr>
                <a:schemeClr val="accent1"/>
              </a:buClr>
              <a:buFont typeface="Noto Sans Symbols"/>
              <a:buNone/>
              <a:defRPr sz="900" b="1" i="0" u="none" strike="noStrike" cap="none">
                <a:solidFill>
                  <a:schemeClr val="lt1"/>
                </a:solidFill>
                <a:latin typeface="Corbel"/>
                <a:ea typeface="Corbel"/>
                <a:cs typeface="Corbel"/>
                <a:sym typeface="Corbe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9pPr>
          </a:lstStyle>
          <a:p>
            <a:endParaRPr/>
          </a:p>
        </p:txBody>
      </p:sp>
      <p:sp>
        <p:nvSpPr>
          <p:cNvPr id="248" name="Shape 248"/>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49" name="Shape 249"/>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50" name="Shape 250"/>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cSld name="Picture with Caption">
    <p:bg>
      <p:bgPr>
        <a:blipFill rotWithShape="1">
          <a:blip r:embed="rId2">
            <a:alphaModFix/>
          </a:blip>
          <a:stretch>
            <a:fillRect/>
          </a:stretch>
        </a:blipFill>
        <a:effectLst/>
      </p:bgPr>
    </p:bg>
    <p:spTree>
      <p:nvGrpSpPr>
        <p:cNvPr id="1" name="Shape 251"/>
        <p:cNvGrpSpPr/>
        <p:nvPr/>
      </p:nvGrpSpPr>
      <p:grpSpPr>
        <a:xfrm>
          <a:off x="0" y="0"/>
          <a:ext cx="0" cy="0"/>
          <a:chOff x="0" y="0"/>
          <a:chExt cx="0" cy="0"/>
        </a:xfrm>
      </p:grpSpPr>
      <p:grpSp>
        <p:nvGrpSpPr>
          <p:cNvPr id="252" name="Shape 252"/>
          <p:cNvGrpSpPr/>
          <p:nvPr/>
        </p:nvGrpSpPr>
        <p:grpSpPr>
          <a:xfrm>
            <a:off x="0" y="1178858"/>
            <a:ext cx="9144000" cy="45204"/>
            <a:chOff x="0" y="1613645"/>
            <a:chExt cx="9144000" cy="45204"/>
          </a:xfrm>
        </p:grpSpPr>
        <p:cxnSp>
          <p:nvCxnSpPr>
            <p:cNvPr id="253" name="Shape 253"/>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254" name="Shape 254"/>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grpSp>
        <p:nvGrpSpPr>
          <p:cNvPr id="255" name="Shape 255"/>
          <p:cNvGrpSpPr/>
          <p:nvPr/>
        </p:nvGrpSpPr>
        <p:grpSpPr>
          <a:xfrm>
            <a:off x="0" y="5714999"/>
            <a:ext cx="9144000" cy="45204"/>
            <a:chOff x="0" y="1613645"/>
            <a:chExt cx="9144000" cy="45204"/>
          </a:xfrm>
        </p:grpSpPr>
        <p:cxnSp>
          <p:nvCxnSpPr>
            <p:cNvPr id="256" name="Shape 256"/>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257" name="Shape 257"/>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
        <p:nvSpPr>
          <p:cNvPr id="258" name="Shape 258"/>
          <p:cNvSpPr txBox="1">
            <a:spLocks noGrp="1"/>
          </p:cNvSpPr>
          <p:nvPr>
            <p:ph type="title"/>
          </p:nvPr>
        </p:nvSpPr>
        <p:spPr>
          <a:xfrm>
            <a:off x="457200" y="1524000"/>
            <a:ext cx="3581399" cy="12524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orbel"/>
              <a:buNone/>
              <a:defRPr sz="36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59" name="Shape 259"/>
          <p:cNvSpPr txBox="1">
            <a:spLocks noGrp="1"/>
          </p:cNvSpPr>
          <p:nvPr>
            <p:ph type="body" idx="1"/>
          </p:nvPr>
        </p:nvSpPr>
        <p:spPr>
          <a:xfrm>
            <a:off x="457200" y="2895600"/>
            <a:ext cx="3581399" cy="2438399"/>
          </a:xfrm>
          <a:prstGeom prst="rect">
            <a:avLst/>
          </a:prstGeom>
          <a:noFill/>
          <a:ln>
            <a:noFill/>
          </a:ln>
        </p:spPr>
        <p:txBody>
          <a:bodyPr lIns="91425" tIns="91425" rIns="91425" bIns="91425" anchor="t" anchorCtr="0"/>
          <a:lstStyle>
            <a:lvl1pPr marL="0" marR="0" lvl="0" indent="0" algn="l"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lnSpc>
                <a:spcPct val="100000"/>
              </a:lnSpc>
              <a:spcBef>
                <a:spcPts val="240"/>
              </a:spcBef>
              <a:spcAft>
                <a:spcPts val="0"/>
              </a:spcAft>
              <a:buClr>
                <a:schemeClr val="accent2"/>
              </a:buClr>
              <a:buFont typeface="Noto Sans Symbols"/>
              <a:buNone/>
              <a:defRPr sz="1200" b="1" i="0" u="none" strike="noStrike" cap="none">
                <a:solidFill>
                  <a:schemeClr val="lt1"/>
                </a:solidFill>
                <a:latin typeface="Corbel"/>
                <a:ea typeface="Corbel"/>
                <a:cs typeface="Corbel"/>
                <a:sym typeface="Corbel"/>
              </a:defRPr>
            </a:lvl2pPr>
            <a:lvl3pPr marL="914400" marR="0" lvl="2" indent="0" algn="l" rtl="0">
              <a:lnSpc>
                <a:spcPct val="100000"/>
              </a:lnSpc>
              <a:spcBef>
                <a:spcPts val="200"/>
              </a:spcBef>
              <a:spcAft>
                <a:spcPts val="0"/>
              </a:spcAft>
              <a:buClr>
                <a:schemeClr val="accent1"/>
              </a:buClr>
              <a:buFont typeface="Noto Sans Symbols"/>
              <a:buNone/>
              <a:defRPr sz="1000" b="1" i="0" u="none" strike="noStrike" cap="none">
                <a:solidFill>
                  <a:schemeClr val="lt1"/>
                </a:solidFill>
                <a:latin typeface="Corbel"/>
                <a:ea typeface="Corbel"/>
                <a:cs typeface="Corbel"/>
                <a:sym typeface="Corbel"/>
              </a:defRPr>
            </a:lvl3pPr>
            <a:lvl4pPr marL="1371600" marR="0" lvl="3" indent="0" algn="l" rtl="0">
              <a:lnSpc>
                <a:spcPct val="100000"/>
              </a:lnSpc>
              <a:spcBef>
                <a:spcPts val="180"/>
              </a:spcBef>
              <a:spcAft>
                <a:spcPts val="0"/>
              </a:spcAft>
              <a:buClr>
                <a:schemeClr val="accent2"/>
              </a:buClr>
              <a:buFont typeface="Noto Sans Symbols"/>
              <a:buNone/>
              <a:defRPr sz="900" b="1" i="0" u="none" strike="noStrike" cap="none">
                <a:solidFill>
                  <a:schemeClr val="lt1"/>
                </a:solidFill>
                <a:latin typeface="Corbel"/>
                <a:ea typeface="Corbel"/>
                <a:cs typeface="Corbel"/>
                <a:sym typeface="Corbel"/>
              </a:defRPr>
            </a:lvl4pPr>
            <a:lvl5pPr marL="1828800" marR="0" lvl="4" indent="0" algn="l" rtl="0">
              <a:lnSpc>
                <a:spcPct val="100000"/>
              </a:lnSpc>
              <a:spcBef>
                <a:spcPts val="180"/>
              </a:spcBef>
              <a:spcAft>
                <a:spcPts val="0"/>
              </a:spcAft>
              <a:buClr>
                <a:schemeClr val="accent1"/>
              </a:buClr>
              <a:buFont typeface="Noto Sans Symbols"/>
              <a:buNone/>
              <a:defRPr sz="900" b="1" i="0" u="none" strike="noStrike" cap="none">
                <a:solidFill>
                  <a:schemeClr val="lt1"/>
                </a:solidFill>
                <a:latin typeface="Corbel"/>
                <a:ea typeface="Corbel"/>
                <a:cs typeface="Corbel"/>
                <a:sym typeface="Corbel"/>
              </a:defRPr>
            </a:lvl5pPr>
            <a:lvl6pPr marL="2286000" marR="0" lvl="5"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6pPr>
            <a:lvl7pPr marL="2743200" marR="0" lvl="6"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7pPr>
            <a:lvl8pPr marL="3200400" marR="0" lvl="7"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8pPr>
            <a:lvl9pPr marL="3657600" marR="0" lvl="8" indent="0" algn="l" rtl="0">
              <a:lnSpc>
                <a:spcPct val="100000"/>
              </a:lnSpc>
              <a:spcBef>
                <a:spcPts val="180"/>
              </a:spcBef>
              <a:spcAft>
                <a:spcPts val="0"/>
              </a:spcAft>
              <a:buClr>
                <a:schemeClr val="lt1"/>
              </a:buClr>
              <a:buFont typeface="Arial"/>
              <a:buNone/>
              <a:defRPr sz="900" b="0" i="0" u="none" strike="noStrike" cap="none">
                <a:solidFill>
                  <a:schemeClr val="lt1"/>
                </a:solidFill>
                <a:latin typeface="Corbel"/>
                <a:ea typeface="Corbel"/>
                <a:cs typeface="Corbel"/>
                <a:sym typeface="Corbel"/>
              </a:defRPr>
            </a:lvl9pPr>
          </a:lstStyle>
          <a:p>
            <a:endParaRPr/>
          </a:p>
        </p:txBody>
      </p:sp>
      <p:sp>
        <p:nvSpPr>
          <p:cNvPr id="260" name="Shape 260"/>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61" name="Shape 261"/>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62" name="Shape 262"/>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sp>
        <p:nvSpPr>
          <p:cNvPr id="263" name="Shape 263"/>
          <p:cNvSpPr/>
          <p:nvPr/>
        </p:nvSpPr>
        <p:spPr>
          <a:xfrm>
            <a:off x="4285130" y="1116104"/>
            <a:ext cx="4724398" cy="4724400"/>
          </a:xfrm>
          <a:prstGeom prst="ellipse">
            <a:avLst/>
          </a:prstGeom>
          <a:gradFill>
            <a:gsLst>
              <a:gs pos="0">
                <a:schemeClr val="accent1"/>
              </a:gs>
              <a:gs pos="50000">
                <a:srgbClr val="D59300"/>
              </a:gs>
              <a:gs pos="100000">
                <a:schemeClr val="accent1"/>
              </a:gs>
            </a:gsLst>
            <a:lin ang="8400134"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rgbClr val="FFFFFF"/>
              </a:solidFill>
              <a:latin typeface="Corbel"/>
              <a:ea typeface="Corbel"/>
              <a:cs typeface="Corbel"/>
              <a:sym typeface="Corbel"/>
            </a:endParaRPr>
          </a:p>
        </p:txBody>
      </p:sp>
      <p:sp>
        <p:nvSpPr>
          <p:cNvPr id="264" name="Shape 264"/>
          <p:cNvSpPr>
            <a:spLocks noGrp="1"/>
          </p:cNvSpPr>
          <p:nvPr>
            <p:ph type="pic" idx="2"/>
          </p:nvPr>
        </p:nvSpPr>
        <p:spPr>
          <a:xfrm>
            <a:off x="4473385" y="1148000"/>
            <a:ext cx="4434899" cy="4434800"/>
          </a:xfrm>
          <a:prstGeom prst="ellipse">
            <a:avLst/>
          </a:prstGeom>
          <a:noFill/>
          <a:ln>
            <a:noFill/>
          </a:ln>
        </p:spPr>
        <p:txBody>
          <a:bodyPr lIns="91425" tIns="91425" rIns="91425" bIns="91425" anchor="t" anchorCtr="0"/>
          <a:lstStyle>
            <a:lvl1pPr marL="342900" marR="0" lvl="0" indent="-342900" algn="r" rtl="0">
              <a:lnSpc>
                <a:spcPct val="100000"/>
              </a:lnSpc>
              <a:spcBef>
                <a:spcPts val="360"/>
              </a:spcBef>
              <a:spcAft>
                <a:spcPts val="0"/>
              </a:spcAft>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lnSpc>
                <a:spcPct val="100000"/>
              </a:lnSpc>
              <a:spcBef>
                <a:spcPts val="560"/>
              </a:spcBef>
              <a:spcAft>
                <a:spcPts val="0"/>
              </a:spcAft>
              <a:buClr>
                <a:schemeClr val="accent2"/>
              </a:buClr>
              <a:buFont typeface="Noto Sans Symbols"/>
              <a:buNone/>
              <a:defRPr sz="2800" b="1" i="0" u="none" strike="noStrike" cap="none">
                <a:solidFill>
                  <a:schemeClr val="lt1"/>
                </a:solidFill>
                <a:latin typeface="Corbel"/>
                <a:ea typeface="Corbel"/>
                <a:cs typeface="Corbel"/>
                <a:sym typeface="Corbel"/>
              </a:defRPr>
            </a:lvl2pPr>
            <a:lvl3pPr marL="914400" marR="0" lvl="2" indent="0" algn="l" rtl="0">
              <a:lnSpc>
                <a:spcPct val="100000"/>
              </a:lnSpc>
              <a:spcBef>
                <a:spcPts val="480"/>
              </a:spcBef>
              <a:spcAft>
                <a:spcPts val="0"/>
              </a:spcAft>
              <a:buClr>
                <a:schemeClr val="accent1"/>
              </a:buClr>
              <a:buFont typeface="Noto Sans Symbols"/>
              <a:buNone/>
              <a:defRPr sz="2400" b="1" i="0" u="none" strike="noStrike" cap="none">
                <a:solidFill>
                  <a:schemeClr val="lt1"/>
                </a:solidFill>
                <a:latin typeface="Corbel"/>
                <a:ea typeface="Corbel"/>
                <a:cs typeface="Corbel"/>
                <a:sym typeface="Corbel"/>
              </a:defRPr>
            </a:lvl3pPr>
            <a:lvl4pPr marL="1371600" marR="0" lvl="3" indent="0" algn="l" rtl="0">
              <a:lnSpc>
                <a:spcPct val="100000"/>
              </a:lnSpc>
              <a:spcBef>
                <a:spcPts val="400"/>
              </a:spcBef>
              <a:spcAft>
                <a:spcPts val="0"/>
              </a:spcAft>
              <a:buClr>
                <a:schemeClr val="accent2"/>
              </a:buClr>
              <a:buFont typeface="Noto Sans Symbols"/>
              <a:buNone/>
              <a:defRPr sz="2000" b="1" i="0" u="none" strike="noStrike" cap="none">
                <a:solidFill>
                  <a:schemeClr val="lt1"/>
                </a:solidFill>
                <a:latin typeface="Corbel"/>
                <a:ea typeface="Corbel"/>
                <a:cs typeface="Corbel"/>
                <a:sym typeface="Corbel"/>
              </a:defRPr>
            </a:lvl4pPr>
            <a:lvl5pPr marL="1828800" marR="0" lvl="4" indent="0" algn="l" rtl="0">
              <a:lnSpc>
                <a:spcPct val="100000"/>
              </a:lnSpc>
              <a:spcBef>
                <a:spcPts val="400"/>
              </a:spcBef>
              <a:spcAft>
                <a:spcPts val="0"/>
              </a:spcAft>
              <a:buClr>
                <a:schemeClr val="accent1"/>
              </a:buClr>
              <a:buFont typeface="Noto Sans Symbols"/>
              <a:buNone/>
              <a:defRPr sz="2000" b="1" i="0" u="none" strike="noStrike" cap="none">
                <a:solidFill>
                  <a:schemeClr val="lt1"/>
                </a:solidFill>
                <a:latin typeface="Corbel"/>
                <a:ea typeface="Corbel"/>
                <a:cs typeface="Corbel"/>
                <a:sym typeface="Corbel"/>
              </a:defRPr>
            </a:lvl5pPr>
            <a:lvl6pPr marL="2286000" marR="0" lvl="5"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l" rtl="0">
              <a:lnSpc>
                <a:spcPct val="100000"/>
              </a:lnSpc>
              <a:spcBef>
                <a:spcPts val="400"/>
              </a:spcBef>
              <a:spcAft>
                <a:spcPts val="0"/>
              </a:spcAft>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67" name="Shape 267"/>
          <p:cNvSpPr txBox="1">
            <a:spLocks noGrp="1"/>
          </p:cNvSpPr>
          <p:nvPr>
            <p:ph type="body" idx="1"/>
          </p:nvPr>
        </p:nvSpPr>
        <p:spPr>
          <a:xfrm rot="5400000">
            <a:off x="2590799" y="-76199"/>
            <a:ext cx="3962399" cy="8229600"/>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268" name="Shape 268"/>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69" name="Shape 269"/>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70" name="Shape 270"/>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grpSp>
        <p:nvGrpSpPr>
          <p:cNvPr id="271" name="Shape 271"/>
          <p:cNvGrpSpPr/>
          <p:nvPr/>
        </p:nvGrpSpPr>
        <p:grpSpPr>
          <a:xfrm>
            <a:off x="0" y="1584167"/>
            <a:ext cx="9144000" cy="45204"/>
            <a:chOff x="0" y="1613645"/>
            <a:chExt cx="9144000" cy="45204"/>
          </a:xfrm>
        </p:grpSpPr>
        <p:cxnSp>
          <p:nvCxnSpPr>
            <p:cNvPr id="272" name="Shape 272"/>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273" name="Shape 273"/>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74"/>
        <p:cNvGrpSpPr/>
        <p:nvPr/>
      </p:nvGrpSpPr>
      <p:grpSpPr>
        <a:xfrm>
          <a:off x="0" y="0"/>
          <a:ext cx="0" cy="0"/>
          <a:chOff x="0" y="0"/>
          <a:chExt cx="0" cy="0"/>
        </a:xfrm>
      </p:grpSpPr>
      <p:sp>
        <p:nvSpPr>
          <p:cNvPr id="275" name="Shape 275"/>
          <p:cNvSpPr txBox="1">
            <a:spLocks noGrp="1"/>
          </p:cNvSpPr>
          <p:nvPr>
            <p:ph type="title"/>
          </p:nvPr>
        </p:nvSpPr>
        <p:spPr>
          <a:xfrm rot="5400000">
            <a:off x="5591799" y="2574199"/>
            <a:ext cx="5516800" cy="15876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276" name="Shape 276"/>
          <p:cNvSpPr txBox="1">
            <a:spLocks noGrp="1"/>
          </p:cNvSpPr>
          <p:nvPr>
            <p:ph type="body" idx="1"/>
          </p:nvPr>
        </p:nvSpPr>
        <p:spPr>
          <a:xfrm rot="5400000">
            <a:off x="1013499" y="53300"/>
            <a:ext cx="5516800" cy="6629400"/>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277" name="Shape 277"/>
          <p:cNvSpPr txBox="1">
            <a:spLocks noGrp="1"/>
          </p:cNvSpPr>
          <p:nvPr>
            <p:ph type="dt" idx="10"/>
          </p:nvPr>
        </p:nvSpPr>
        <p:spPr>
          <a:xfrm>
            <a:off x="7556499" y="6356348"/>
            <a:ext cx="11480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78" name="Shape 278"/>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279" name="Shape 279"/>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Arial"/>
                <a:ea typeface="Arial"/>
                <a:cs typeface="Arial"/>
                <a:sym typeface="Arial"/>
              </a:rPr>
              <a:t>‹#›</a:t>
            </a:fld>
            <a:endParaRPr lang="en-GB" sz="1200">
              <a:solidFill>
                <a:srgbClr val="FFFFFF"/>
              </a:solidFill>
              <a:latin typeface="Arial"/>
              <a:ea typeface="Arial"/>
              <a:cs typeface="Arial"/>
              <a:sym typeface="Arial"/>
            </a:endParaRPr>
          </a:p>
        </p:txBody>
      </p:sp>
      <p:grpSp>
        <p:nvGrpSpPr>
          <p:cNvPr id="280" name="Shape 280"/>
          <p:cNvGrpSpPr/>
          <p:nvPr/>
        </p:nvGrpSpPr>
        <p:grpSpPr>
          <a:xfrm rot="5400000">
            <a:off x="4065302" y="3406398"/>
            <a:ext cx="6858000" cy="45204"/>
            <a:chOff x="0" y="1613645"/>
            <a:chExt cx="9144000" cy="45204"/>
          </a:xfrm>
        </p:grpSpPr>
        <p:cxnSp>
          <p:nvCxnSpPr>
            <p:cNvPr id="281" name="Shape 281"/>
            <p:cNvCxnSpPr/>
            <p:nvPr/>
          </p:nvCxnSpPr>
          <p:spPr>
            <a:xfrm>
              <a:off x="0" y="1657350"/>
              <a:ext cx="9144000" cy="1500"/>
            </a:xfrm>
            <a:prstGeom prst="straightConnector1">
              <a:avLst/>
            </a:prstGeom>
            <a:noFill/>
            <a:ln w="88900" cap="flat" cmpd="sng">
              <a:solidFill>
                <a:srgbClr val="5798E8"/>
              </a:solidFill>
              <a:prstDash val="solid"/>
              <a:round/>
              <a:headEnd type="none" w="med" len="med"/>
              <a:tailEnd type="none" w="med" len="med"/>
            </a:ln>
          </p:spPr>
        </p:cxnSp>
        <p:cxnSp>
          <p:nvCxnSpPr>
            <p:cNvPr id="282" name="Shape 282"/>
            <p:cNvCxnSpPr/>
            <p:nvPr/>
          </p:nvCxnSpPr>
          <p:spPr>
            <a:xfrm>
              <a:off x="0" y="1613645"/>
              <a:ext cx="9144000" cy="150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with Picture">
    <p:bg>
      <p:bgPr>
        <a:blipFill rotWithShape="1">
          <a:blip r:embed="rId2">
            <a:alphaModFix/>
          </a:blip>
          <a:stretch>
            <a:fillRect/>
          </a:stretch>
        </a:blipFill>
        <a:effectLst/>
      </p:bgPr>
    </p:bg>
    <p:spTree>
      <p:nvGrpSpPr>
        <p:cNvPr id="1" name="Shape 40"/>
        <p:cNvGrpSpPr/>
        <p:nvPr/>
      </p:nvGrpSpPr>
      <p:grpSpPr>
        <a:xfrm>
          <a:off x="0" y="0"/>
          <a:ext cx="0" cy="0"/>
          <a:chOff x="0" y="0"/>
          <a:chExt cx="0" cy="0"/>
        </a:xfrm>
      </p:grpSpPr>
      <p:grpSp>
        <p:nvGrpSpPr>
          <p:cNvPr id="41" name="Shape 41"/>
          <p:cNvGrpSpPr/>
          <p:nvPr/>
        </p:nvGrpSpPr>
        <p:grpSpPr>
          <a:xfrm>
            <a:off x="0" y="1461246"/>
            <a:ext cx="9144000" cy="45291"/>
            <a:chOff x="0" y="1613646"/>
            <a:chExt cx="9144000" cy="45291"/>
          </a:xfrm>
        </p:grpSpPr>
        <p:cxnSp>
          <p:nvCxnSpPr>
            <p:cNvPr id="42" name="Shape 42"/>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43" name="Shape 43"/>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44" name="Shape 44"/>
          <p:cNvGrpSpPr/>
          <p:nvPr/>
        </p:nvGrpSpPr>
        <p:grpSpPr>
          <a:xfrm>
            <a:off x="0" y="4953000"/>
            <a:ext cx="9144000" cy="45291"/>
            <a:chOff x="0" y="1613646"/>
            <a:chExt cx="9144000" cy="45291"/>
          </a:xfrm>
        </p:grpSpPr>
        <p:cxnSp>
          <p:nvCxnSpPr>
            <p:cNvPr id="45" name="Shape 45"/>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46" name="Shape 46"/>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47" name="Shape 47"/>
          <p:cNvSpPr txBox="1">
            <a:spLocks noGrp="1"/>
          </p:cNvSpPr>
          <p:nvPr>
            <p:ph type="ctrTitle"/>
          </p:nvPr>
        </p:nvSpPr>
        <p:spPr>
          <a:xfrm>
            <a:off x="5365376" y="1573305"/>
            <a:ext cx="3653116" cy="2133599"/>
          </a:xfrm>
          <a:prstGeom prst="rect">
            <a:avLst/>
          </a:prstGeom>
          <a:noFill/>
          <a:ln>
            <a:noFill/>
          </a:ln>
        </p:spPr>
        <p:txBody>
          <a:bodyPr lIns="91425" tIns="91425" rIns="91425" bIns="91425" anchor="b" anchorCtr="0"/>
          <a:lstStyle>
            <a:lvl1pPr marL="0" marR="0" lvl="0" indent="0" algn="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8" name="Shape 48"/>
          <p:cNvSpPr txBox="1">
            <a:spLocks noGrp="1"/>
          </p:cNvSpPr>
          <p:nvPr>
            <p:ph type="subTitle" idx="1"/>
          </p:nvPr>
        </p:nvSpPr>
        <p:spPr>
          <a:xfrm>
            <a:off x="5365376" y="3998258"/>
            <a:ext cx="3653116" cy="883023"/>
          </a:xfrm>
          <a:prstGeom prst="rect">
            <a:avLst/>
          </a:prstGeom>
          <a:noFill/>
          <a:ln>
            <a:noFill/>
          </a:ln>
        </p:spPr>
        <p:txBody>
          <a:bodyPr lIns="91425" tIns="91425" rIns="91425" bIns="91425" anchor="t" anchorCtr="0"/>
          <a:lstStyle>
            <a:lvl1pPr marL="0" marR="0" lvl="0" indent="0" algn="r" rtl="0">
              <a:spcBef>
                <a:spcPts val="480"/>
              </a:spcBef>
              <a:buClr>
                <a:schemeClr val="accent1"/>
              </a:buClr>
              <a:buFont typeface="Noto Sans Symbols"/>
              <a:buNone/>
              <a:defRPr sz="2400" b="1" i="0" u="none" strike="noStrike" cap="none">
                <a:solidFill>
                  <a:schemeClr val="lt1"/>
                </a:solidFill>
                <a:latin typeface="Corbel"/>
                <a:ea typeface="Corbel"/>
                <a:cs typeface="Corbel"/>
                <a:sym typeface="Corbel"/>
              </a:defRPr>
            </a:lvl1pPr>
            <a:lvl2pPr marL="457200" marR="0" lvl="1" indent="0" algn="ctr" rtl="0">
              <a:spcBef>
                <a:spcPts val="440"/>
              </a:spcBef>
              <a:buClr>
                <a:schemeClr val="accent2"/>
              </a:buClr>
              <a:buFont typeface="Noto Sans Symbols"/>
              <a:buNone/>
              <a:defRPr sz="2200" b="1" i="0" u="none" strike="noStrike" cap="none">
                <a:solidFill>
                  <a:schemeClr val="lt1"/>
                </a:solidFill>
                <a:latin typeface="Corbel"/>
                <a:ea typeface="Corbel"/>
                <a:cs typeface="Corbel"/>
                <a:sym typeface="Corbel"/>
              </a:defRPr>
            </a:lvl2pPr>
            <a:lvl3pPr marL="914400" marR="0" lvl="2" indent="0" algn="ctr" rtl="0">
              <a:spcBef>
                <a:spcPts val="400"/>
              </a:spcBef>
              <a:buClr>
                <a:schemeClr val="accent1"/>
              </a:buClr>
              <a:buFont typeface="Noto Sans Symbols"/>
              <a:buNone/>
              <a:defRPr sz="2000" b="1" i="0" u="none" strike="noStrike" cap="none">
                <a:solidFill>
                  <a:schemeClr val="lt1"/>
                </a:solidFill>
                <a:latin typeface="Corbel"/>
                <a:ea typeface="Corbel"/>
                <a:cs typeface="Corbel"/>
                <a:sym typeface="Corbel"/>
              </a:defRPr>
            </a:lvl3pPr>
            <a:lvl4pPr marL="1371600" marR="0" lvl="3" indent="0" algn="ctr" rtl="0">
              <a:spcBef>
                <a:spcPts val="360"/>
              </a:spcBef>
              <a:buClr>
                <a:schemeClr val="accent2"/>
              </a:buClr>
              <a:buFont typeface="Noto Sans Symbols"/>
              <a:buNone/>
              <a:defRPr sz="1800" b="1" i="0" u="none" strike="noStrike" cap="none">
                <a:solidFill>
                  <a:schemeClr val="lt1"/>
                </a:solidFill>
                <a:latin typeface="Corbel"/>
                <a:ea typeface="Corbel"/>
                <a:cs typeface="Corbel"/>
                <a:sym typeface="Corbel"/>
              </a:defRPr>
            </a:lvl4pPr>
            <a:lvl5pPr marL="1828800" marR="0" lvl="4" indent="0" algn="ctr" rtl="0">
              <a:spcBef>
                <a:spcPts val="360"/>
              </a:spcBef>
              <a:buClr>
                <a:schemeClr val="accent1"/>
              </a:buClr>
              <a:buFont typeface="Noto Sans Symbols"/>
              <a:buNone/>
              <a:defRPr sz="1800" b="1" i="0" u="none" strike="noStrike" cap="none">
                <a:solidFill>
                  <a:schemeClr val="lt1"/>
                </a:solidFill>
                <a:latin typeface="Corbel"/>
                <a:ea typeface="Corbel"/>
                <a:cs typeface="Corbel"/>
                <a:sym typeface="Corbel"/>
              </a:defRPr>
            </a:lvl5pPr>
            <a:lvl6pPr marL="2286000" marR="0" lvl="5" indent="0" algn="ctr"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6pPr>
            <a:lvl7pPr marL="2743200" marR="0" lvl="6" indent="0" algn="ctr"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7pPr>
            <a:lvl8pPr marL="3200400" marR="0" lvl="7" indent="0" algn="ctr"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8pPr>
            <a:lvl9pPr marL="3657600" marR="0" lvl="8" indent="0" algn="ctr" rtl="0">
              <a:spcBef>
                <a:spcPts val="400"/>
              </a:spcBef>
              <a:buClr>
                <a:schemeClr val="lt1"/>
              </a:buClr>
              <a:buFont typeface="Arial"/>
              <a:buNone/>
              <a:defRPr sz="2000" b="0" i="0" u="none" strike="noStrike" cap="none">
                <a:solidFill>
                  <a:schemeClr val="lt1"/>
                </a:solidFill>
                <a:latin typeface="Corbel"/>
                <a:ea typeface="Corbel"/>
                <a:cs typeface="Corbel"/>
                <a:sym typeface="Corbel"/>
              </a:defRPr>
            </a:lvl9pPr>
          </a:lstStyle>
          <a:p>
            <a:endParaRPr/>
          </a:p>
        </p:txBody>
      </p:sp>
      <p:sp>
        <p:nvSpPr>
          <p:cNvPr id="49" name="Shape 49"/>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50" name="Shape 50"/>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lvl="0" indent="0" algn="ct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51" name="Shape 51"/>
          <p:cNvSpPr/>
          <p:nvPr/>
        </p:nvSpPr>
        <p:spPr>
          <a:xfrm>
            <a:off x="134470" y="685800"/>
            <a:ext cx="5268049" cy="5268049"/>
          </a:xfrm>
          <a:prstGeom prst="ellipse">
            <a:avLst/>
          </a:prstGeom>
          <a:gradFill>
            <a:gsLst>
              <a:gs pos="0">
                <a:schemeClr val="accent1"/>
              </a:gs>
              <a:gs pos="50000">
                <a:srgbClr val="D59300"/>
              </a:gs>
              <a:gs pos="100000">
                <a:schemeClr val="accent1"/>
              </a:gs>
            </a:gsLst>
            <a:lin ang="8400000" scaled="0"/>
          </a:gradFill>
          <a:ln>
            <a:noFill/>
          </a:ln>
          <a:effectLst>
            <a:outerShdw blurRad="50799" dist="38100" dir="5400000" algn="t" rotWithShape="0">
              <a:srgbClr val="000000">
                <a:alpha val="40000"/>
              </a:srgbClr>
            </a:outerShdw>
          </a:effectLst>
        </p:spPr>
        <p:txBody>
          <a:bodyPr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orbel"/>
              <a:ea typeface="Corbel"/>
              <a:cs typeface="Corbel"/>
              <a:sym typeface="Corbel"/>
            </a:endParaRPr>
          </a:p>
        </p:txBody>
      </p:sp>
      <p:sp>
        <p:nvSpPr>
          <p:cNvPr id="52" name="Shape 52"/>
          <p:cNvSpPr/>
          <p:nvPr/>
        </p:nvSpPr>
        <p:spPr>
          <a:xfrm>
            <a:off x="229676" y="712693"/>
            <a:ext cx="4983479" cy="4983479"/>
          </a:xfrm>
          <a:prstGeom prst="ellipse">
            <a:avLst/>
          </a:prstGeom>
          <a:gradFill>
            <a:gsLst>
              <a:gs pos="0">
                <a:srgbClr val="F97817">
                  <a:alpha val="29803"/>
                </a:srgbClr>
              </a:gs>
              <a:gs pos="100000">
                <a:srgbClr val="C65805">
                  <a:alpha val="29803"/>
                </a:srgbClr>
              </a:gs>
            </a:gsLst>
            <a:lin ang="2700000" scaled="0"/>
          </a:gradFill>
          <a:ln>
            <a:noFill/>
          </a:ln>
        </p:spPr>
        <p:txBody>
          <a:bodyPr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orbel"/>
              <a:ea typeface="Corbel"/>
              <a:cs typeface="Corbel"/>
              <a:sym typeface="Corbel"/>
            </a:endParaRPr>
          </a:p>
        </p:txBody>
      </p:sp>
      <p:sp>
        <p:nvSpPr>
          <p:cNvPr id="53" name="Shape 53"/>
          <p:cNvSpPr>
            <a:spLocks noGrp="1"/>
          </p:cNvSpPr>
          <p:nvPr>
            <p:ph type="pic" idx="2"/>
          </p:nvPr>
        </p:nvSpPr>
        <p:spPr>
          <a:xfrm>
            <a:off x="241232" y="716991"/>
            <a:ext cx="4906459" cy="4852935"/>
          </a:xfrm>
          <a:prstGeom prst="ellipse">
            <a:avLst/>
          </a:prstGeom>
          <a:noFill/>
          <a:ln>
            <a:noFill/>
          </a:ln>
        </p:spPr>
        <p:txBody>
          <a:bodyPr lIns="91425" tIns="91425" rIns="91425" bIns="91425" anchor="t" anchorCtr="0"/>
          <a:lstStyle>
            <a:lvl1pPr marL="342900" marR="0" lvl="0" indent="-342900" algn="r" rtl="0">
              <a:spcBef>
                <a:spcPts val="360"/>
              </a:spcBef>
              <a:buClr>
                <a:schemeClr val="accent1"/>
              </a:buClr>
              <a:buFont typeface="Noto Sans Symbols"/>
              <a:buNone/>
              <a:defRPr sz="1800" b="1" i="0" u="none" strike="noStrike" cap="none">
                <a:solidFill>
                  <a:schemeClr val="lt1"/>
                </a:solidFill>
                <a:latin typeface="Corbel"/>
                <a:ea typeface="Corbel"/>
                <a:cs typeface="Corbel"/>
                <a:sym typeface="Corbel"/>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bg>
      <p:bgPr>
        <a:blipFill rotWithShape="1">
          <a:blip r:embed="rId2">
            <a:alphaModFix/>
          </a:blip>
          <a:stretch>
            <a:fillRect/>
          </a:stretch>
        </a:blip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7200" y="2133600"/>
            <a:ext cx="8228013" cy="1362075"/>
          </a:xfrm>
          <a:prstGeom prst="rect">
            <a:avLst/>
          </a:prstGeom>
          <a:noFill/>
          <a:ln>
            <a:noFill/>
          </a:ln>
        </p:spPr>
        <p:txBody>
          <a:bodyPr lIns="91425" tIns="91425" rIns="91425" bIns="91425" anchor="b" anchorCtr="0"/>
          <a:lstStyle>
            <a:lvl1pPr marL="0" marR="0" lvl="0" indent="0" algn="ct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457200" y="3529012"/>
            <a:ext cx="8228013" cy="1347786"/>
          </a:xfrm>
          <a:prstGeom prst="rect">
            <a:avLst/>
          </a:prstGeom>
          <a:noFill/>
          <a:ln>
            <a:noFill/>
          </a:ln>
        </p:spPr>
        <p:txBody>
          <a:bodyPr lIns="91425" tIns="91425" rIns="91425" bIns="91425" anchor="t" anchorCtr="0"/>
          <a:lstStyle>
            <a:lvl1pPr marL="0" marR="0" lvl="0" indent="0" algn="ctr" rtl="0">
              <a:spcBef>
                <a:spcPts val="400"/>
              </a:spcBef>
              <a:buClr>
                <a:schemeClr val="accent1"/>
              </a:buClr>
              <a:buFont typeface="Noto Sans Symbols"/>
              <a:buNone/>
              <a:defRPr sz="2000" b="1" i="0" u="none" strike="noStrike" cap="none">
                <a:solidFill>
                  <a:schemeClr val="lt1"/>
                </a:solidFill>
                <a:latin typeface="Corbel"/>
                <a:ea typeface="Corbel"/>
                <a:cs typeface="Corbel"/>
                <a:sym typeface="Corbel"/>
              </a:defRPr>
            </a:lvl1pPr>
            <a:lvl2pPr marL="457200" marR="0" lvl="1" indent="0" algn="l" rtl="0">
              <a:spcBef>
                <a:spcPts val="360"/>
              </a:spcBef>
              <a:buClr>
                <a:schemeClr val="accent2"/>
              </a:buClr>
              <a:buFont typeface="Noto Sans Symbols"/>
              <a:buNone/>
              <a:defRPr sz="1800" b="1" i="0" u="none" strike="noStrike" cap="none">
                <a:solidFill>
                  <a:schemeClr val="lt1"/>
                </a:solidFill>
                <a:latin typeface="Corbel"/>
                <a:ea typeface="Corbel"/>
                <a:cs typeface="Corbel"/>
                <a:sym typeface="Corbel"/>
              </a:defRPr>
            </a:lvl2pPr>
            <a:lvl3pPr marL="914400" marR="0" lvl="2" indent="0" algn="l" rtl="0">
              <a:spcBef>
                <a:spcPts val="320"/>
              </a:spcBef>
              <a:buClr>
                <a:schemeClr val="accent1"/>
              </a:buClr>
              <a:buFont typeface="Noto Sans Symbols"/>
              <a:buNone/>
              <a:defRPr sz="1600" b="1" i="0" u="none" strike="noStrike" cap="none">
                <a:solidFill>
                  <a:schemeClr val="lt1"/>
                </a:solidFill>
                <a:latin typeface="Corbel"/>
                <a:ea typeface="Corbel"/>
                <a:cs typeface="Corbel"/>
                <a:sym typeface="Corbel"/>
              </a:defRPr>
            </a:lvl3pPr>
            <a:lvl4pPr marL="1371600" marR="0" lvl="3" indent="0" algn="l" rtl="0">
              <a:spcBef>
                <a:spcPts val="280"/>
              </a:spcBef>
              <a:buClr>
                <a:schemeClr val="accent2"/>
              </a:buClr>
              <a:buFont typeface="Noto Sans Symbols"/>
              <a:buNone/>
              <a:defRPr sz="1400" b="1" i="0" u="none" strike="noStrike" cap="none">
                <a:solidFill>
                  <a:schemeClr val="lt1"/>
                </a:solidFill>
                <a:latin typeface="Corbel"/>
                <a:ea typeface="Corbel"/>
                <a:cs typeface="Corbel"/>
                <a:sym typeface="Corbel"/>
              </a:defRPr>
            </a:lvl4pPr>
            <a:lvl5pPr marL="1828800" marR="0" lvl="4" indent="0" algn="l" rtl="0">
              <a:spcBef>
                <a:spcPts val="280"/>
              </a:spcBef>
              <a:buClr>
                <a:schemeClr val="accent1"/>
              </a:buClr>
              <a:buFont typeface="Noto Sans Symbols"/>
              <a:buNone/>
              <a:defRPr sz="1400" b="1" i="0" u="none" strike="noStrike" cap="none">
                <a:solidFill>
                  <a:schemeClr val="lt1"/>
                </a:solidFill>
                <a:latin typeface="Corbel"/>
                <a:ea typeface="Corbel"/>
                <a:cs typeface="Corbel"/>
                <a:sym typeface="Corbel"/>
              </a:defRPr>
            </a:lvl5pPr>
            <a:lvl6pPr marL="2286000" marR="0" lvl="5" indent="0" algn="l" rtl="0">
              <a:spcBef>
                <a:spcPts val="280"/>
              </a:spcBef>
              <a:buClr>
                <a:schemeClr val="lt1"/>
              </a:buClr>
              <a:buFont typeface="Arial"/>
              <a:buNone/>
              <a:defRPr sz="1400" b="0" i="0" u="none" strike="noStrike" cap="none">
                <a:solidFill>
                  <a:schemeClr val="lt1"/>
                </a:solidFill>
                <a:latin typeface="Corbel"/>
                <a:ea typeface="Corbel"/>
                <a:cs typeface="Corbel"/>
                <a:sym typeface="Corbel"/>
              </a:defRPr>
            </a:lvl6pPr>
            <a:lvl7pPr marL="2743200" marR="0" lvl="6" indent="0" algn="l" rtl="0">
              <a:spcBef>
                <a:spcPts val="280"/>
              </a:spcBef>
              <a:buClr>
                <a:schemeClr val="lt1"/>
              </a:buClr>
              <a:buFont typeface="Arial"/>
              <a:buNone/>
              <a:defRPr sz="1400" b="0" i="0" u="none" strike="noStrike" cap="none">
                <a:solidFill>
                  <a:schemeClr val="lt1"/>
                </a:solidFill>
                <a:latin typeface="Corbel"/>
                <a:ea typeface="Corbel"/>
                <a:cs typeface="Corbel"/>
                <a:sym typeface="Corbel"/>
              </a:defRPr>
            </a:lvl7pPr>
            <a:lvl8pPr marL="3200400" marR="0" lvl="7" indent="0" algn="l" rtl="0">
              <a:spcBef>
                <a:spcPts val="280"/>
              </a:spcBef>
              <a:buClr>
                <a:schemeClr val="lt1"/>
              </a:buClr>
              <a:buFont typeface="Arial"/>
              <a:buNone/>
              <a:defRPr sz="1400" b="0" i="0" u="none" strike="noStrike" cap="none">
                <a:solidFill>
                  <a:schemeClr val="lt1"/>
                </a:solidFill>
                <a:latin typeface="Corbel"/>
                <a:ea typeface="Corbel"/>
                <a:cs typeface="Corbel"/>
                <a:sym typeface="Corbel"/>
              </a:defRPr>
            </a:lvl8pPr>
            <a:lvl9pPr marL="3657600" marR="0" lvl="8" indent="0" algn="l" rtl="0">
              <a:spcBef>
                <a:spcPts val="280"/>
              </a:spcBef>
              <a:buClr>
                <a:schemeClr val="lt1"/>
              </a:buClr>
              <a:buFont typeface="Arial"/>
              <a:buNone/>
              <a:defRPr sz="1400" b="0" i="0" u="none" strike="noStrike" cap="none">
                <a:solidFill>
                  <a:schemeClr val="lt1"/>
                </a:solidFill>
                <a:latin typeface="Corbel"/>
                <a:ea typeface="Corbel"/>
                <a:cs typeface="Corbel"/>
                <a:sym typeface="Corbel"/>
              </a:defRPr>
            </a:lvl9pPr>
          </a:lstStyle>
          <a:p>
            <a:endParaRPr/>
          </a:p>
        </p:txBody>
      </p:sp>
      <p:sp>
        <p:nvSpPr>
          <p:cNvPr id="57" name="Shape 57"/>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58" name="Shape 58"/>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59" name="Shape 59"/>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grpSp>
        <p:nvGrpSpPr>
          <p:cNvPr id="60" name="Shape 60"/>
          <p:cNvGrpSpPr/>
          <p:nvPr/>
        </p:nvGrpSpPr>
        <p:grpSpPr>
          <a:xfrm>
            <a:off x="0" y="1447799"/>
            <a:ext cx="9144000" cy="45291"/>
            <a:chOff x="0" y="1613646"/>
            <a:chExt cx="9144000" cy="45291"/>
          </a:xfrm>
        </p:grpSpPr>
        <p:cxnSp>
          <p:nvCxnSpPr>
            <p:cNvPr id="61" name="Shape 61"/>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62" name="Shape 62"/>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grpSp>
        <p:nvGrpSpPr>
          <p:cNvPr id="63" name="Shape 63"/>
          <p:cNvGrpSpPr/>
          <p:nvPr/>
        </p:nvGrpSpPr>
        <p:grpSpPr>
          <a:xfrm>
            <a:off x="0" y="4939552"/>
            <a:ext cx="9144000" cy="45291"/>
            <a:chOff x="0" y="1613646"/>
            <a:chExt cx="9144000" cy="45291"/>
          </a:xfrm>
        </p:grpSpPr>
        <p:cxnSp>
          <p:nvCxnSpPr>
            <p:cNvPr id="64" name="Shape 64"/>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65" name="Shape 65"/>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8" name="Shape 68"/>
          <p:cNvSpPr txBox="1">
            <a:spLocks noGrp="1"/>
          </p:cNvSpPr>
          <p:nvPr>
            <p:ph type="body" idx="1"/>
          </p:nvPr>
        </p:nvSpPr>
        <p:spPr>
          <a:xfrm>
            <a:off x="457200" y="2057400"/>
            <a:ext cx="3931919" cy="3980328"/>
          </a:xfrm>
          <a:prstGeom prst="rect">
            <a:avLst/>
          </a:prstGeom>
          <a:noFill/>
          <a:ln>
            <a:noFill/>
          </a:ln>
        </p:spPr>
        <p:txBody>
          <a:bodyPr lIns="91425" tIns="91425" rIns="91425" bIns="91425" anchor="t" anchorCtr="0"/>
          <a:lstStyle>
            <a:lvl1pPr marL="342900" marR="0" lvl="0" indent="-22860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orbel"/>
                <a:ea typeface="Corbel"/>
                <a:cs typeface="Corbel"/>
                <a:sym typeface="Corbel"/>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orbel"/>
                <a:ea typeface="Corbel"/>
                <a:cs typeface="Corbel"/>
                <a:sym typeface="Corbel"/>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orbel"/>
                <a:ea typeface="Corbel"/>
                <a:cs typeface="Corbel"/>
                <a:sym typeface="Corbel"/>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69" name="Shape 69"/>
          <p:cNvSpPr txBox="1">
            <a:spLocks noGrp="1"/>
          </p:cNvSpPr>
          <p:nvPr>
            <p:ph type="body" idx="2"/>
          </p:nvPr>
        </p:nvSpPr>
        <p:spPr>
          <a:xfrm>
            <a:off x="4754880" y="2057400"/>
            <a:ext cx="3931919" cy="3980328"/>
          </a:xfrm>
          <a:prstGeom prst="rect">
            <a:avLst/>
          </a:prstGeom>
          <a:noFill/>
          <a:ln>
            <a:noFill/>
          </a:ln>
        </p:spPr>
        <p:txBody>
          <a:bodyPr lIns="91425" tIns="91425" rIns="91425" bIns="91425" anchor="t" anchorCtr="0"/>
          <a:lstStyle>
            <a:lvl1pPr marL="342900" marR="0" lvl="0" indent="-22860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14300" algn="l" rtl="0">
              <a:spcBef>
                <a:spcPts val="360"/>
              </a:spcBef>
              <a:buClr>
                <a:schemeClr val="lt1"/>
              </a:buClr>
              <a:buSzPct val="100000"/>
              <a:buFont typeface="Arial"/>
              <a:buChar char="•"/>
              <a:defRPr sz="1800" b="0" i="0" u="none" strike="noStrike" cap="none">
                <a:solidFill>
                  <a:schemeClr val="lt1"/>
                </a:solidFill>
                <a:latin typeface="Corbel"/>
                <a:ea typeface="Corbel"/>
                <a:cs typeface="Corbel"/>
                <a:sym typeface="Corbel"/>
              </a:defRPr>
            </a:lvl6pPr>
            <a:lvl7pPr marL="2971800" marR="0" lvl="6" indent="-114300" algn="l" rtl="0">
              <a:spcBef>
                <a:spcPts val="360"/>
              </a:spcBef>
              <a:buClr>
                <a:schemeClr val="lt1"/>
              </a:buClr>
              <a:buSzPct val="100000"/>
              <a:buFont typeface="Arial"/>
              <a:buChar char="•"/>
              <a:defRPr sz="1800" b="0" i="0" u="none" strike="noStrike" cap="none">
                <a:solidFill>
                  <a:schemeClr val="lt1"/>
                </a:solidFill>
                <a:latin typeface="Corbel"/>
                <a:ea typeface="Corbel"/>
                <a:cs typeface="Corbel"/>
                <a:sym typeface="Corbel"/>
              </a:defRPr>
            </a:lvl7pPr>
            <a:lvl8pPr marL="3429000" marR="0" lvl="7" indent="-114300" algn="l" rtl="0">
              <a:spcBef>
                <a:spcPts val="360"/>
              </a:spcBef>
              <a:buClr>
                <a:schemeClr val="lt1"/>
              </a:buClr>
              <a:buSzPct val="100000"/>
              <a:buFont typeface="Arial"/>
              <a:buChar char="•"/>
              <a:defRPr sz="1800" b="0" i="0" u="none" strike="noStrike" cap="none">
                <a:solidFill>
                  <a:schemeClr val="lt1"/>
                </a:solidFill>
                <a:latin typeface="Corbel"/>
                <a:ea typeface="Corbel"/>
                <a:cs typeface="Corbel"/>
                <a:sym typeface="Corbel"/>
              </a:defRPr>
            </a:lvl8pPr>
            <a:lvl9pPr marL="3886200" marR="0" lvl="8" indent="-114300" algn="l" rtl="0">
              <a:spcBef>
                <a:spcPts val="360"/>
              </a:spcBef>
              <a:buClr>
                <a:schemeClr val="lt1"/>
              </a:buClr>
              <a:buSzPct val="100000"/>
              <a:buFont typeface="Arial"/>
              <a:buChar char="•"/>
              <a:defRPr sz="1800" b="0" i="0" u="none" strike="noStrike" cap="none">
                <a:solidFill>
                  <a:schemeClr val="lt1"/>
                </a:solidFill>
                <a:latin typeface="Corbel"/>
                <a:ea typeface="Corbel"/>
                <a:cs typeface="Corbel"/>
                <a:sym typeface="Corbel"/>
              </a:defRPr>
            </a:lvl9pPr>
          </a:lstStyle>
          <a:p>
            <a:endParaRPr/>
          </a:p>
        </p:txBody>
      </p:sp>
      <p:sp>
        <p:nvSpPr>
          <p:cNvPr id="70" name="Shape 70"/>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71" name="Shape 71"/>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72" name="Shape 72"/>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grpSp>
        <p:nvGrpSpPr>
          <p:cNvPr id="73" name="Shape 73"/>
          <p:cNvGrpSpPr/>
          <p:nvPr/>
        </p:nvGrpSpPr>
        <p:grpSpPr>
          <a:xfrm>
            <a:off x="0" y="1584168"/>
            <a:ext cx="9144000" cy="45291"/>
            <a:chOff x="0" y="1613646"/>
            <a:chExt cx="9144000" cy="45291"/>
          </a:xfrm>
        </p:grpSpPr>
        <p:cxnSp>
          <p:nvCxnSpPr>
            <p:cNvPr id="74" name="Shape 74"/>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75" name="Shape 75"/>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6"/>
        <p:cNvGrpSpPr/>
        <p:nvPr/>
      </p:nvGrpSpPr>
      <p:grpSpPr>
        <a:xfrm>
          <a:off x="0" y="0"/>
          <a:ext cx="0" cy="0"/>
          <a:chOff x="0" y="0"/>
          <a:chExt cx="0" cy="0"/>
        </a:xfrm>
      </p:grpSpPr>
      <p:grpSp>
        <p:nvGrpSpPr>
          <p:cNvPr id="77" name="Shape 77"/>
          <p:cNvGrpSpPr/>
          <p:nvPr/>
        </p:nvGrpSpPr>
        <p:grpSpPr>
          <a:xfrm>
            <a:off x="0" y="1584168"/>
            <a:ext cx="9144000" cy="45291"/>
            <a:chOff x="0" y="1613646"/>
            <a:chExt cx="9144000" cy="45291"/>
          </a:xfrm>
        </p:grpSpPr>
        <p:cxnSp>
          <p:nvCxnSpPr>
            <p:cNvPr id="78" name="Shape 78"/>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79" name="Shape 79"/>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
        <p:nvSpPr>
          <p:cNvPr id="80" name="Shape 8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1" name="Shape 81"/>
          <p:cNvSpPr txBox="1">
            <a:spLocks noGrp="1"/>
          </p:cNvSpPr>
          <p:nvPr>
            <p:ph type="body" idx="1"/>
          </p:nvPr>
        </p:nvSpPr>
        <p:spPr>
          <a:xfrm>
            <a:off x="457200" y="1734669"/>
            <a:ext cx="3931919" cy="744071"/>
          </a:xfrm>
          <a:prstGeom prst="rect">
            <a:avLst/>
          </a:prstGeom>
          <a:noFill/>
          <a:ln>
            <a:noFill/>
          </a:ln>
        </p:spPr>
        <p:txBody>
          <a:bodyPr lIns="91425" tIns="91425" rIns="91425" bIns="91425" anchor="ctr" anchorCtr="0"/>
          <a:lstStyle>
            <a:lvl1pPr marL="0" marR="0" lvl="0" indent="0" algn="ctr" rtl="0">
              <a:spcBef>
                <a:spcPts val="560"/>
              </a:spcBef>
              <a:buClr>
                <a:schemeClr val="accent1"/>
              </a:buClr>
              <a:buFont typeface="Noto Sans Symbols"/>
              <a:buNone/>
              <a:defRPr sz="2800" b="1" i="0" u="none" strike="noStrike" cap="none">
                <a:solidFill>
                  <a:schemeClr val="accent1"/>
                </a:solidFill>
                <a:latin typeface="Corbel"/>
                <a:ea typeface="Corbel"/>
                <a:cs typeface="Corbel"/>
                <a:sym typeface="Corbel"/>
              </a:defRPr>
            </a:lvl1pPr>
            <a:lvl2pPr marL="457200" marR="0" lvl="1" indent="0" algn="l" rtl="0">
              <a:spcBef>
                <a:spcPts val="400"/>
              </a:spcBef>
              <a:buClr>
                <a:schemeClr val="accent2"/>
              </a:buClr>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spcBef>
                <a:spcPts val="360"/>
              </a:spcBef>
              <a:buClr>
                <a:schemeClr val="accent1"/>
              </a:buClr>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spcBef>
                <a:spcPts val="320"/>
              </a:spcBef>
              <a:buClr>
                <a:schemeClr val="accent2"/>
              </a:buClr>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spcBef>
                <a:spcPts val="320"/>
              </a:spcBef>
              <a:buClr>
                <a:schemeClr val="accent1"/>
              </a:buClr>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spcBef>
                <a:spcPts val="320"/>
              </a:spcBef>
              <a:buClr>
                <a:schemeClr val="lt1"/>
              </a:buClr>
              <a:buFont typeface="Arial"/>
              <a:buNone/>
              <a:defRPr sz="1600" b="1" i="0" u="none" strike="noStrike" cap="none">
                <a:solidFill>
                  <a:schemeClr val="lt1"/>
                </a:solidFill>
                <a:latin typeface="Corbel"/>
                <a:ea typeface="Corbel"/>
                <a:cs typeface="Corbel"/>
                <a:sym typeface="Corbel"/>
              </a:defRPr>
            </a:lvl6pPr>
            <a:lvl7pPr marL="2743200" marR="0" lvl="6" indent="0" algn="l" rtl="0">
              <a:spcBef>
                <a:spcPts val="320"/>
              </a:spcBef>
              <a:buClr>
                <a:schemeClr val="lt1"/>
              </a:buClr>
              <a:buFont typeface="Arial"/>
              <a:buNone/>
              <a:defRPr sz="1600" b="1" i="0" u="none" strike="noStrike" cap="none">
                <a:solidFill>
                  <a:schemeClr val="lt1"/>
                </a:solidFill>
                <a:latin typeface="Corbel"/>
                <a:ea typeface="Corbel"/>
                <a:cs typeface="Corbel"/>
                <a:sym typeface="Corbel"/>
              </a:defRPr>
            </a:lvl7pPr>
            <a:lvl8pPr marL="3200400" marR="0" lvl="7" indent="0" algn="l" rtl="0">
              <a:spcBef>
                <a:spcPts val="320"/>
              </a:spcBef>
              <a:buClr>
                <a:schemeClr val="lt1"/>
              </a:buClr>
              <a:buFont typeface="Arial"/>
              <a:buNone/>
              <a:defRPr sz="1600" b="1" i="0" u="none" strike="noStrike" cap="none">
                <a:solidFill>
                  <a:schemeClr val="lt1"/>
                </a:solidFill>
                <a:latin typeface="Corbel"/>
                <a:ea typeface="Corbel"/>
                <a:cs typeface="Corbel"/>
                <a:sym typeface="Corbel"/>
              </a:defRPr>
            </a:lvl8pPr>
            <a:lvl9pPr marL="3657600" marR="0" lvl="8" indent="0" algn="l" rtl="0">
              <a:spcBef>
                <a:spcPts val="320"/>
              </a:spcBef>
              <a:buClr>
                <a:schemeClr val="lt1"/>
              </a:buClr>
              <a:buFont typeface="Arial"/>
              <a:buNone/>
              <a:defRPr sz="1600" b="1" i="0" u="none" strike="noStrike" cap="none">
                <a:solidFill>
                  <a:schemeClr val="lt1"/>
                </a:solidFill>
                <a:latin typeface="Corbel"/>
                <a:ea typeface="Corbel"/>
                <a:cs typeface="Corbel"/>
                <a:sym typeface="Corbel"/>
              </a:defRPr>
            </a:lvl9pPr>
          </a:lstStyle>
          <a:p>
            <a:endParaRPr/>
          </a:p>
        </p:txBody>
      </p:sp>
      <p:sp>
        <p:nvSpPr>
          <p:cNvPr id="82" name="Shape 82"/>
          <p:cNvSpPr txBox="1">
            <a:spLocks noGrp="1"/>
          </p:cNvSpPr>
          <p:nvPr>
            <p:ph type="body" idx="2"/>
          </p:nvPr>
        </p:nvSpPr>
        <p:spPr>
          <a:xfrm>
            <a:off x="457200" y="2514600"/>
            <a:ext cx="3931919" cy="3523129"/>
          </a:xfrm>
          <a:prstGeom prst="rect">
            <a:avLst/>
          </a:prstGeom>
          <a:noFill/>
          <a:ln>
            <a:noFill/>
          </a:ln>
        </p:spPr>
        <p:txBody>
          <a:bodyPr lIns="91425" tIns="91425" rIns="91425" bIns="91425" anchor="t" anchorCtr="0"/>
          <a:lstStyle>
            <a:lvl1pPr marL="342900" marR="0" lvl="0" indent="-22860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orbel"/>
                <a:ea typeface="Corbel"/>
                <a:cs typeface="Corbel"/>
                <a:sym typeface="Corbel"/>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orbel"/>
                <a:ea typeface="Corbel"/>
                <a:cs typeface="Corbel"/>
                <a:sym typeface="Corbel"/>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orbel"/>
                <a:ea typeface="Corbel"/>
                <a:cs typeface="Corbel"/>
                <a:sym typeface="Corbel"/>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83" name="Shape 83"/>
          <p:cNvSpPr txBox="1">
            <a:spLocks noGrp="1"/>
          </p:cNvSpPr>
          <p:nvPr>
            <p:ph type="body" idx="3"/>
          </p:nvPr>
        </p:nvSpPr>
        <p:spPr>
          <a:xfrm>
            <a:off x="4754880" y="1734669"/>
            <a:ext cx="3931919" cy="744071"/>
          </a:xfrm>
          <a:prstGeom prst="rect">
            <a:avLst/>
          </a:prstGeom>
          <a:noFill/>
          <a:ln>
            <a:noFill/>
          </a:ln>
        </p:spPr>
        <p:txBody>
          <a:bodyPr lIns="91425" tIns="91425" rIns="91425" bIns="91425" anchor="ctr" anchorCtr="0"/>
          <a:lstStyle>
            <a:lvl1pPr marL="0" marR="0" lvl="0" indent="0" algn="ctr" rtl="0">
              <a:spcBef>
                <a:spcPts val="560"/>
              </a:spcBef>
              <a:buClr>
                <a:schemeClr val="accent1"/>
              </a:buClr>
              <a:buFont typeface="Noto Sans Symbols"/>
              <a:buNone/>
              <a:defRPr sz="2800" b="1" i="0" u="none" strike="noStrike" cap="none">
                <a:solidFill>
                  <a:schemeClr val="accent1"/>
                </a:solidFill>
                <a:latin typeface="Corbel"/>
                <a:ea typeface="Corbel"/>
                <a:cs typeface="Corbel"/>
                <a:sym typeface="Corbel"/>
              </a:defRPr>
            </a:lvl1pPr>
            <a:lvl2pPr marL="457200" marR="0" lvl="1" indent="0" algn="l" rtl="0">
              <a:spcBef>
                <a:spcPts val="400"/>
              </a:spcBef>
              <a:buClr>
                <a:schemeClr val="accent2"/>
              </a:buClr>
              <a:buFont typeface="Noto Sans Symbols"/>
              <a:buNone/>
              <a:defRPr sz="2000" b="1" i="0" u="none" strike="noStrike" cap="none">
                <a:solidFill>
                  <a:schemeClr val="lt1"/>
                </a:solidFill>
                <a:latin typeface="Corbel"/>
                <a:ea typeface="Corbel"/>
                <a:cs typeface="Corbel"/>
                <a:sym typeface="Corbel"/>
              </a:defRPr>
            </a:lvl2pPr>
            <a:lvl3pPr marL="914400" marR="0" lvl="2" indent="0" algn="l" rtl="0">
              <a:spcBef>
                <a:spcPts val="360"/>
              </a:spcBef>
              <a:buClr>
                <a:schemeClr val="accent1"/>
              </a:buClr>
              <a:buFont typeface="Noto Sans Symbols"/>
              <a:buNone/>
              <a:defRPr sz="1800" b="1" i="0" u="none" strike="noStrike" cap="none">
                <a:solidFill>
                  <a:schemeClr val="lt1"/>
                </a:solidFill>
                <a:latin typeface="Corbel"/>
                <a:ea typeface="Corbel"/>
                <a:cs typeface="Corbel"/>
                <a:sym typeface="Corbel"/>
              </a:defRPr>
            </a:lvl3pPr>
            <a:lvl4pPr marL="1371600" marR="0" lvl="3" indent="0" algn="l" rtl="0">
              <a:spcBef>
                <a:spcPts val="320"/>
              </a:spcBef>
              <a:buClr>
                <a:schemeClr val="accent2"/>
              </a:buClr>
              <a:buFont typeface="Noto Sans Symbols"/>
              <a:buNone/>
              <a:defRPr sz="1600" b="1" i="0" u="none" strike="noStrike" cap="none">
                <a:solidFill>
                  <a:schemeClr val="lt1"/>
                </a:solidFill>
                <a:latin typeface="Corbel"/>
                <a:ea typeface="Corbel"/>
                <a:cs typeface="Corbel"/>
                <a:sym typeface="Corbel"/>
              </a:defRPr>
            </a:lvl4pPr>
            <a:lvl5pPr marL="1828800" marR="0" lvl="4" indent="0" algn="l" rtl="0">
              <a:spcBef>
                <a:spcPts val="320"/>
              </a:spcBef>
              <a:buClr>
                <a:schemeClr val="accent1"/>
              </a:buClr>
              <a:buFont typeface="Noto Sans Symbols"/>
              <a:buNone/>
              <a:defRPr sz="1600" b="1" i="0" u="none" strike="noStrike" cap="none">
                <a:solidFill>
                  <a:schemeClr val="lt1"/>
                </a:solidFill>
                <a:latin typeface="Corbel"/>
                <a:ea typeface="Corbel"/>
                <a:cs typeface="Corbel"/>
                <a:sym typeface="Corbel"/>
              </a:defRPr>
            </a:lvl5pPr>
            <a:lvl6pPr marL="2286000" marR="0" lvl="5" indent="0" algn="l" rtl="0">
              <a:spcBef>
                <a:spcPts val="320"/>
              </a:spcBef>
              <a:buClr>
                <a:schemeClr val="lt1"/>
              </a:buClr>
              <a:buFont typeface="Arial"/>
              <a:buNone/>
              <a:defRPr sz="1600" b="1" i="0" u="none" strike="noStrike" cap="none">
                <a:solidFill>
                  <a:schemeClr val="lt1"/>
                </a:solidFill>
                <a:latin typeface="Corbel"/>
                <a:ea typeface="Corbel"/>
                <a:cs typeface="Corbel"/>
                <a:sym typeface="Corbel"/>
              </a:defRPr>
            </a:lvl6pPr>
            <a:lvl7pPr marL="2743200" marR="0" lvl="6" indent="0" algn="l" rtl="0">
              <a:spcBef>
                <a:spcPts val="320"/>
              </a:spcBef>
              <a:buClr>
                <a:schemeClr val="lt1"/>
              </a:buClr>
              <a:buFont typeface="Arial"/>
              <a:buNone/>
              <a:defRPr sz="1600" b="1" i="0" u="none" strike="noStrike" cap="none">
                <a:solidFill>
                  <a:schemeClr val="lt1"/>
                </a:solidFill>
                <a:latin typeface="Corbel"/>
                <a:ea typeface="Corbel"/>
                <a:cs typeface="Corbel"/>
                <a:sym typeface="Corbel"/>
              </a:defRPr>
            </a:lvl7pPr>
            <a:lvl8pPr marL="3200400" marR="0" lvl="7" indent="0" algn="l" rtl="0">
              <a:spcBef>
                <a:spcPts val="320"/>
              </a:spcBef>
              <a:buClr>
                <a:schemeClr val="lt1"/>
              </a:buClr>
              <a:buFont typeface="Arial"/>
              <a:buNone/>
              <a:defRPr sz="1600" b="1" i="0" u="none" strike="noStrike" cap="none">
                <a:solidFill>
                  <a:schemeClr val="lt1"/>
                </a:solidFill>
                <a:latin typeface="Corbel"/>
                <a:ea typeface="Corbel"/>
                <a:cs typeface="Corbel"/>
                <a:sym typeface="Corbel"/>
              </a:defRPr>
            </a:lvl8pPr>
            <a:lvl9pPr marL="3657600" marR="0" lvl="8" indent="0" algn="l" rtl="0">
              <a:spcBef>
                <a:spcPts val="320"/>
              </a:spcBef>
              <a:buClr>
                <a:schemeClr val="lt1"/>
              </a:buClr>
              <a:buFont typeface="Arial"/>
              <a:buNone/>
              <a:defRPr sz="1600" b="1" i="0" u="none" strike="noStrike" cap="none">
                <a:solidFill>
                  <a:schemeClr val="lt1"/>
                </a:solidFill>
                <a:latin typeface="Corbel"/>
                <a:ea typeface="Corbel"/>
                <a:cs typeface="Corbel"/>
                <a:sym typeface="Corbel"/>
              </a:defRPr>
            </a:lvl9pPr>
          </a:lstStyle>
          <a:p>
            <a:endParaRPr/>
          </a:p>
        </p:txBody>
      </p:sp>
      <p:sp>
        <p:nvSpPr>
          <p:cNvPr id="84" name="Shape 84"/>
          <p:cNvSpPr txBox="1">
            <a:spLocks noGrp="1"/>
          </p:cNvSpPr>
          <p:nvPr>
            <p:ph type="body" idx="4"/>
          </p:nvPr>
        </p:nvSpPr>
        <p:spPr>
          <a:xfrm>
            <a:off x="4754880" y="2514600"/>
            <a:ext cx="3931919" cy="3523129"/>
          </a:xfrm>
          <a:prstGeom prst="rect">
            <a:avLst/>
          </a:prstGeom>
          <a:noFill/>
          <a:ln>
            <a:noFill/>
          </a:ln>
        </p:spPr>
        <p:txBody>
          <a:bodyPr lIns="91425" tIns="91425" rIns="91425" bIns="91425" anchor="t" anchorCtr="0"/>
          <a:lstStyle>
            <a:lvl1pPr marL="342900" marR="0" lvl="0" indent="-22860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1pPr>
            <a:lvl2pPr marL="685800" marR="0" lvl="1"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2pPr>
            <a:lvl3pPr marL="1035050" marR="0" lvl="2"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27000" algn="l" rtl="0">
              <a:spcBef>
                <a:spcPts val="320"/>
              </a:spcBef>
              <a:buClr>
                <a:schemeClr val="lt1"/>
              </a:buClr>
              <a:buSzPct val="100000"/>
              <a:buFont typeface="Arial"/>
              <a:buChar char="•"/>
              <a:defRPr sz="1600" b="0" i="0" u="none" strike="noStrike" cap="none">
                <a:solidFill>
                  <a:schemeClr val="lt1"/>
                </a:solidFill>
                <a:latin typeface="Corbel"/>
                <a:ea typeface="Corbel"/>
                <a:cs typeface="Corbel"/>
                <a:sym typeface="Corbel"/>
              </a:defRPr>
            </a:lvl6pPr>
            <a:lvl7pPr marL="2971800" marR="0" lvl="6" indent="-127000" algn="l" rtl="0">
              <a:spcBef>
                <a:spcPts val="320"/>
              </a:spcBef>
              <a:buClr>
                <a:schemeClr val="lt1"/>
              </a:buClr>
              <a:buSzPct val="100000"/>
              <a:buFont typeface="Arial"/>
              <a:buChar char="•"/>
              <a:defRPr sz="1600" b="0" i="0" u="none" strike="noStrike" cap="none">
                <a:solidFill>
                  <a:schemeClr val="lt1"/>
                </a:solidFill>
                <a:latin typeface="Corbel"/>
                <a:ea typeface="Corbel"/>
                <a:cs typeface="Corbel"/>
                <a:sym typeface="Corbel"/>
              </a:defRPr>
            </a:lvl7pPr>
            <a:lvl8pPr marL="3429000" marR="0" lvl="7" indent="-127000" algn="l" rtl="0">
              <a:spcBef>
                <a:spcPts val="320"/>
              </a:spcBef>
              <a:buClr>
                <a:schemeClr val="lt1"/>
              </a:buClr>
              <a:buSzPct val="100000"/>
              <a:buFont typeface="Arial"/>
              <a:buChar char="•"/>
              <a:defRPr sz="1600" b="0" i="0" u="none" strike="noStrike" cap="none">
                <a:solidFill>
                  <a:schemeClr val="lt1"/>
                </a:solidFill>
                <a:latin typeface="Corbel"/>
                <a:ea typeface="Corbel"/>
                <a:cs typeface="Corbel"/>
                <a:sym typeface="Corbel"/>
              </a:defRPr>
            </a:lvl8pPr>
            <a:lvl9pPr marL="3886200" marR="0" lvl="8" indent="-127000" algn="l" rtl="0">
              <a:spcBef>
                <a:spcPts val="320"/>
              </a:spcBef>
              <a:buClr>
                <a:schemeClr val="lt1"/>
              </a:buClr>
              <a:buSzPct val="100000"/>
              <a:buFont typeface="Arial"/>
              <a:buChar char="•"/>
              <a:defRPr sz="1600" b="0" i="0" u="none" strike="noStrike" cap="none">
                <a:solidFill>
                  <a:schemeClr val="lt1"/>
                </a:solidFill>
                <a:latin typeface="Corbel"/>
                <a:ea typeface="Corbel"/>
                <a:cs typeface="Corbel"/>
                <a:sym typeface="Corbel"/>
              </a:defRPr>
            </a:lvl9pPr>
          </a:lstStyle>
          <a:p>
            <a:endParaRPr/>
          </a:p>
        </p:txBody>
      </p:sp>
      <p:sp>
        <p:nvSpPr>
          <p:cNvPr id="85" name="Shape 85"/>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86" name="Shape 86"/>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87" name="Shape 87"/>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0" name="Shape 90"/>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91" name="Shape 91"/>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92" name="Shape 92"/>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grpSp>
        <p:nvGrpSpPr>
          <p:cNvPr id="93" name="Shape 93"/>
          <p:cNvGrpSpPr/>
          <p:nvPr/>
        </p:nvGrpSpPr>
        <p:grpSpPr>
          <a:xfrm>
            <a:off x="0" y="1584168"/>
            <a:ext cx="9144000" cy="45291"/>
            <a:chOff x="0" y="1613646"/>
            <a:chExt cx="9144000" cy="45291"/>
          </a:xfrm>
        </p:grpSpPr>
        <p:cxnSp>
          <p:nvCxnSpPr>
            <p:cNvPr id="94" name="Shape 94"/>
            <p:cNvCxnSpPr/>
            <p:nvPr/>
          </p:nvCxnSpPr>
          <p:spPr>
            <a:xfrm>
              <a:off x="0" y="1657350"/>
              <a:ext cx="9144000" cy="1587"/>
            </a:xfrm>
            <a:prstGeom prst="straightConnector1">
              <a:avLst/>
            </a:prstGeom>
            <a:noFill/>
            <a:ln w="88900" cap="flat" cmpd="sng">
              <a:solidFill>
                <a:srgbClr val="5798E8"/>
              </a:solidFill>
              <a:prstDash val="solid"/>
              <a:round/>
              <a:headEnd type="none" w="med" len="med"/>
              <a:tailEnd type="none" w="med" len="med"/>
            </a:ln>
          </p:spPr>
        </p:cxnSp>
        <p:cxnSp>
          <p:nvCxnSpPr>
            <p:cNvPr id="95" name="Shape 95"/>
            <p:cNvCxnSpPr/>
            <p:nvPr/>
          </p:nvCxnSpPr>
          <p:spPr>
            <a:xfrm>
              <a:off x="0" y="1613646"/>
              <a:ext cx="9144000" cy="1587"/>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96"/>
        <p:cNvGrpSpPr/>
        <p:nvPr/>
      </p:nvGrpSpPr>
      <p:grpSpPr>
        <a:xfrm>
          <a:off x="0" y="0"/>
          <a:ext cx="0" cy="0"/>
          <a:chOff x="0" y="0"/>
          <a:chExt cx="0" cy="0"/>
        </a:xfrm>
      </p:grpSpPr>
      <p:sp>
        <p:nvSpPr>
          <p:cNvPr id="97" name="Shape 97"/>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98" name="Shape 98"/>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99" name="Shape 99"/>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199" y="658906"/>
            <a:ext cx="3602038" cy="1162049"/>
          </a:xfrm>
          <a:prstGeom prst="rect">
            <a:avLst/>
          </a:prstGeom>
          <a:noFill/>
          <a:ln>
            <a:noFill/>
          </a:ln>
        </p:spPr>
        <p:txBody>
          <a:bodyPr lIns="91425" tIns="91425" rIns="91425" bIns="91425" anchor="b" anchorCtr="0"/>
          <a:lstStyle>
            <a:lvl1pPr marL="0" marR="0" lvl="0" indent="0" algn="ctr" rtl="0">
              <a:spcBef>
                <a:spcPts val="0"/>
              </a:spcBef>
              <a:buClr>
                <a:schemeClr val="lt1"/>
              </a:buClr>
              <a:buFont typeface="Corbel"/>
              <a:buNone/>
              <a:defRPr sz="36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2" name="Shape 102"/>
          <p:cNvSpPr txBox="1">
            <a:spLocks noGrp="1"/>
          </p:cNvSpPr>
          <p:nvPr>
            <p:ph type="body" idx="1"/>
          </p:nvPr>
        </p:nvSpPr>
        <p:spPr>
          <a:xfrm>
            <a:off x="4473387" y="273051"/>
            <a:ext cx="4206240" cy="5778499"/>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03" name="Shape 103"/>
          <p:cNvSpPr txBox="1">
            <a:spLocks noGrp="1"/>
          </p:cNvSpPr>
          <p:nvPr>
            <p:ph type="body" idx="2"/>
          </p:nvPr>
        </p:nvSpPr>
        <p:spPr>
          <a:xfrm>
            <a:off x="457199" y="1905000"/>
            <a:ext cx="3602038" cy="3733800"/>
          </a:xfrm>
          <a:prstGeom prst="rect">
            <a:avLst/>
          </a:prstGeom>
          <a:noFill/>
          <a:ln>
            <a:noFill/>
          </a:ln>
        </p:spPr>
        <p:txBody>
          <a:bodyPr lIns="91425" tIns="91425" rIns="91425" bIns="91425" anchor="t" anchorCtr="0"/>
          <a:lstStyle>
            <a:lvl1pPr marL="0" marR="0" lvl="0" indent="0" algn="ctr" rtl="0">
              <a:spcBef>
                <a:spcPts val="360"/>
              </a:spcBef>
              <a:buClr>
                <a:schemeClr val="accent1"/>
              </a:buClr>
              <a:buFont typeface="Noto Sans Symbols"/>
              <a:buNone/>
              <a:defRPr sz="1800" b="1" i="0" u="none" strike="noStrike" cap="none">
                <a:solidFill>
                  <a:schemeClr val="lt1"/>
                </a:solidFill>
                <a:latin typeface="Corbel"/>
                <a:ea typeface="Corbel"/>
                <a:cs typeface="Corbel"/>
                <a:sym typeface="Corbel"/>
              </a:defRPr>
            </a:lvl1pPr>
            <a:lvl2pPr marL="457200" marR="0" lvl="1" indent="0" algn="l" rtl="0">
              <a:spcBef>
                <a:spcPts val="240"/>
              </a:spcBef>
              <a:buClr>
                <a:schemeClr val="accent2"/>
              </a:buClr>
              <a:buFont typeface="Noto Sans Symbols"/>
              <a:buNone/>
              <a:defRPr sz="1200" b="1" i="0" u="none" strike="noStrike" cap="none">
                <a:solidFill>
                  <a:schemeClr val="lt1"/>
                </a:solidFill>
                <a:latin typeface="Corbel"/>
                <a:ea typeface="Corbel"/>
                <a:cs typeface="Corbel"/>
                <a:sym typeface="Corbel"/>
              </a:defRPr>
            </a:lvl2pPr>
            <a:lvl3pPr marL="914400" marR="0" lvl="2" indent="0" algn="l" rtl="0">
              <a:spcBef>
                <a:spcPts val="200"/>
              </a:spcBef>
              <a:buClr>
                <a:schemeClr val="accent1"/>
              </a:buClr>
              <a:buFont typeface="Noto Sans Symbols"/>
              <a:buNone/>
              <a:defRPr sz="1000" b="1" i="0" u="none" strike="noStrike" cap="none">
                <a:solidFill>
                  <a:schemeClr val="lt1"/>
                </a:solidFill>
                <a:latin typeface="Corbel"/>
                <a:ea typeface="Corbel"/>
                <a:cs typeface="Corbel"/>
                <a:sym typeface="Corbel"/>
              </a:defRPr>
            </a:lvl3pPr>
            <a:lvl4pPr marL="1371600" marR="0" lvl="3" indent="0" algn="l" rtl="0">
              <a:spcBef>
                <a:spcPts val="180"/>
              </a:spcBef>
              <a:buClr>
                <a:schemeClr val="accent2"/>
              </a:buClr>
              <a:buFont typeface="Noto Sans Symbols"/>
              <a:buNone/>
              <a:defRPr sz="900" b="1" i="0" u="none" strike="noStrike" cap="none">
                <a:solidFill>
                  <a:schemeClr val="lt1"/>
                </a:solidFill>
                <a:latin typeface="Corbel"/>
                <a:ea typeface="Corbel"/>
                <a:cs typeface="Corbel"/>
                <a:sym typeface="Corbel"/>
              </a:defRPr>
            </a:lvl4pPr>
            <a:lvl5pPr marL="1828800" marR="0" lvl="4" indent="0" algn="l" rtl="0">
              <a:spcBef>
                <a:spcPts val="180"/>
              </a:spcBef>
              <a:buClr>
                <a:schemeClr val="accent1"/>
              </a:buClr>
              <a:buFont typeface="Noto Sans Symbols"/>
              <a:buNone/>
              <a:defRPr sz="900" b="1" i="0" u="none" strike="noStrike" cap="none">
                <a:solidFill>
                  <a:schemeClr val="lt1"/>
                </a:solidFill>
                <a:latin typeface="Corbel"/>
                <a:ea typeface="Corbel"/>
                <a:cs typeface="Corbel"/>
                <a:sym typeface="Corbel"/>
              </a:defRPr>
            </a:lvl5pPr>
            <a:lvl6pPr marL="2286000" marR="0" lvl="5" indent="0" algn="l" rtl="0">
              <a:spcBef>
                <a:spcPts val="180"/>
              </a:spcBef>
              <a:buClr>
                <a:schemeClr val="lt1"/>
              </a:buClr>
              <a:buFont typeface="Arial"/>
              <a:buNone/>
              <a:defRPr sz="900" b="0" i="0" u="none" strike="noStrike" cap="none">
                <a:solidFill>
                  <a:schemeClr val="lt1"/>
                </a:solidFill>
                <a:latin typeface="Corbel"/>
                <a:ea typeface="Corbel"/>
                <a:cs typeface="Corbel"/>
                <a:sym typeface="Corbel"/>
              </a:defRPr>
            </a:lvl6pPr>
            <a:lvl7pPr marL="2743200" marR="0" lvl="6" indent="0" algn="l" rtl="0">
              <a:spcBef>
                <a:spcPts val="180"/>
              </a:spcBef>
              <a:buClr>
                <a:schemeClr val="lt1"/>
              </a:buClr>
              <a:buFont typeface="Arial"/>
              <a:buNone/>
              <a:defRPr sz="900" b="0" i="0" u="none" strike="noStrike" cap="none">
                <a:solidFill>
                  <a:schemeClr val="lt1"/>
                </a:solidFill>
                <a:latin typeface="Corbel"/>
                <a:ea typeface="Corbel"/>
                <a:cs typeface="Corbel"/>
                <a:sym typeface="Corbel"/>
              </a:defRPr>
            </a:lvl7pPr>
            <a:lvl8pPr marL="3200400" marR="0" lvl="7" indent="0" algn="l" rtl="0">
              <a:spcBef>
                <a:spcPts val="180"/>
              </a:spcBef>
              <a:buClr>
                <a:schemeClr val="lt1"/>
              </a:buClr>
              <a:buFont typeface="Arial"/>
              <a:buNone/>
              <a:defRPr sz="900" b="0" i="0" u="none" strike="noStrike" cap="none">
                <a:solidFill>
                  <a:schemeClr val="lt1"/>
                </a:solidFill>
                <a:latin typeface="Corbel"/>
                <a:ea typeface="Corbel"/>
                <a:cs typeface="Corbel"/>
                <a:sym typeface="Corbel"/>
              </a:defRPr>
            </a:lvl8pPr>
            <a:lvl9pPr marL="3657600" marR="0" lvl="8" indent="0" algn="l" rtl="0">
              <a:spcBef>
                <a:spcPts val="180"/>
              </a:spcBef>
              <a:buClr>
                <a:schemeClr val="lt1"/>
              </a:buClr>
              <a:buFont typeface="Arial"/>
              <a:buNone/>
              <a:defRPr sz="900" b="0" i="0" u="none" strike="noStrike" cap="none">
                <a:solidFill>
                  <a:schemeClr val="lt1"/>
                </a:solidFill>
                <a:latin typeface="Corbel"/>
                <a:ea typeface="Corbel"/>
                <a:cs typeface="Corbel"/>
                <a:sym typeface="Corbel"/>
              </a:defRPr>
            </a:lvl9pPr>
          </a:lstStyle>
          <a:p>
            <a:endParaRPr/>
          </a:p>
        </p:txBody>
      </p:sp>
      <p:sp>
        <p:nvSpPr>
          <p:cNvPr id="104" name="Shape 104"/>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05" name="Shape 105"/>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06" name="Shape 106"/>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a:solidFill>
                  <a:srgbClr val="FFFFFF"/>
                </a:solidFill>
                <a:latin typeface="Corbel"/>
                <a:ea typeface="Corbel"/>
                <a:cs typeface="Corbel"/>
                <a:sym typeface="Corbel"/>
              </a:rPr>
              <a:t>‹#›</a:t>
            </a:fld>
            <a:endParaRPr lang="en-GB" sz="1200">
              <a:solidFill>
                <a:srgbClr val="FFFFFF"/>
              </a:solidFill>
              <a:latin typeface="Corbel"/>
              <a:ea typeface="Corbel"/>
              <a:cs typeface="Corbel"/>
              <a:sym typeface="Corbe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ctr" rtl="0">
              <a:spcBef>
                <a:spcPts val="0"/>
              </a:spcBef>
              <a:buClr>
                <a:schemeClr val="lt1"/>
              </a:buClr>
              <a:buFont typeface="Corbel"/>
              <a:buNone/>
              <a:defRPr sz="4800" b="1" i="0" u="none" strike="noStrike" cap="none">
                <a:solidFill>
                  <a:schemeClr val="lt1"/>
                </a:solidFill>
                <a:latin typeface="Corbel"/>
                <a:ea typeface="Corbel"/>
                <a:cs typeface="Corbel"/>
                <a:sym typeface="Corbe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2057400"/>
            <a:ext cx="8229600" cy="3962399"/>
          </a:xfrm>
          <a:prstGeom prst="rect">
            <a:avLst/>
          </a:prstGeom>
          <a:noFill/>
          <a:ln>
            <a:noFill/>
          </a:ln>
        </p:spPr>
        <p:txBody>
          <a:bodyPr lIns="91425" tIns="91425" rIns="91425" bIns="91425" anchor="t" anchorCtr="0"/>
          <a:lstStyle>
            <a:lvl1pPr marL="342900" marR="0" lvl="0" indent="-205740" algn="l" rtl="0">
              <a:spcBef>
                <a:spcPts val="480"/>
              </a:spcBef>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217169" algn="l" rtl="0">
              <a:spcBef>
                <a:spcPts val="440"/>
              </a:spcBef>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234950" algn="l" rtl="0">
              <a:spcBef>
                <a:spcPts val="400"/>
              </a:spcBef>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240030" algn="l" rtl="0">
              <a:spcBef>
                <a:spcPts val="360"/>
              </a:spcBef>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246380" algn="l" rtl="0">
              <a:spcBef>
                <a:spcPts val="360"/>
              </a:spcBef>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101600" algn="l" rtl="0">
              <a:spcBef>
                <a:spcPts val="400"/>
              </a:spcBef>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2" name="Shape 12"/>
          <p:cNvSpPr txBox="1">
            <a:spLocks noGrp="1"/>
          </p:cNvSpPr>
          <p:nvPr>
            <p:ph type="dt" idx="10"/>
          </p:nvPr>
        </p:nvSpPr>
        <p:spPr>
          <a:xfrm>
            <a:off x="6571128" y="6356350"/>
            <a:ext cx="2133599" cy="365125"/>
          </a:xfrm>
          <a:prstGeom prst="rect">
            <a:avLst/>
          </a:prstGeom>
          <a:noFill/>
          <a:ln>
            <a:noFill/>
          </a:ln>
        </p:spPr>
        <p:txBody>
          <a:bodyPr lIns="91425" tIns="91425" rIns="91425" bIns="91425" anchor="ctr" anchorCtr="0"/>
          <a:lstStyle>
            <a:lvl1pPr marL="0" marR="0" lvl="0" indent="0" algn="r" rtl="0">
              <a:spcBef>
                <a:spcPts val="0"/>
              </a:spcBef>
              <a:buNone/>
              <a:defRPr sz="120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3" name="Shape 13"/>
          <p:cNvSpPr txBox="1">
            <a:spLocks noGrp="1"/>
          </p:cNvSpPr>
          <p:nvPr>
            <p:ph type="ftr" idx="11"/>
          </p:nvPr>
        </p:nvSpPr>
        <p:spPr>
          <a:xfrm>
            <a:off x="457200" y="6356350"/>
            <a:ext cx="2895600" cy="365125"/>
          </a:xfrm>
          <a:prstGeom prst="rect">
            <a:avLst/>
          </a:prstGeom>
          <a:noFill/>
          <a:ln>
            <a:noFill/>
          </a:ln>
        </p:spPr>
        <p:txBody>
          <a:bodyPr lIns="91425" tIns="91425" rIns="91425" bIns="91425" anchor="ctr" anchorCtr="0"/>
          <a:lstStyle>
            <a:lvl1pPr marL="0" marR="0" lvl="0" indent="0" algn="l" rtl="0">
              <a:spcBef>
                <a:spcPts val="0"/>
              </a:spcBef>
              <a:buNone/>
              <a:defRPr sz="1200" b="0" i="0" u="none" strike="noStrike" cap="none">
                <a:solidFill>
                  <a:schemeClr val="lt1"/>
                </a:solidFill>
                <a:latin typeface="Corbel"/>
                <a:ea typeface="Corbel"/>
                <a:cs typeface="Corbel"/>
                <a:sym typeface="Corbel"/>
              </a:defRPr>
            </a:lvl1pPr>
            <a:lvl2pPr marL="457200" marR="0" lvl="1" indent="0" algn="l" rtl="0">
              <a:spcBef>
                <a:spcPts val="0"/>
              </a:spcBef>
              <a:buNone/>
              <a:defRPr sz="1800" b="0" i="0" u="none" strike="noStrike" cap="none">
                <a:solidFill>
                  <a:schemeClr val="lt1"/>
                </a:solidFill>
                <a:latin typeface="Corbel"/>
                <a:ea typeface="Corbel"/>
                <a:cs typeface="Corbel"/>
                <a:sym typeface="Corbel"/>
              </a:defRPr>
            </a:lvl2pPr>
            <a:lvl3pPr marL="914400" marR="0" lvl="2" indent="0" algn="l" rtl="0">
              <a:spcBef>
                <a:spcPts val="0"/>
              </a:spcBef>
              <a:buNone/>
              <a:defRPr sz="1800" b="0" i="0" u="none" strike="noStrike" cap="none">
                <a:solidFill>
                  <a:schemeClr val="lt1"/>
                </a:solidFill>
                <a:latin typeface="Corbel"/>
                <a:ea typeface="Corbel"/>
                <a:cs typeface="Corbel"/>
                <a:sym typeface="Corbel"/>
              </a:defRPr>
            </a:lvl3pPr>
            <a:lvl4pPr marL="1371600" marR="0" lvl="3" indent="0" algn="l" rtl="0">
              <a:spcBef>
                <a:spcPts val="0"/>
              </a:spcBef>
              <a:buNone/>
              <a:defRPr sz="1800" b="0" i="0" u="none" strike="noStrike" cap="none">
                <a:solidFill>
                  <a:schemeClr val="lt1"/>
                </a:solidFill>
                <a:latin typeface="Corbel"/>
                <a:ea typeface="Corbel"/>
                <a:cs typeface="Corbel"/>
                <a:sym typeface="Corbel"/>
              </a:defRPr>
            </a:lvl4pPr>
            <a:lvl5pPr marL="1828800" marR="0" lvl="4" indent="0" algn="l" rtl="0">
              <a:spcBef>
                <a:spcPts val="0"/>
              </a:spcBef>
              <a:buNone/>
              <a:defRPr sz="1800" b="0" i="0" u="none" strike="noStrike" cap="none">
                <a:solidFill>
                  <a:schemeClr val="lt1"/>
                </a:solidFill>
                <a:latin typeface="Corbel"/>
                <a:ea typeface="Corbel"/>
                <a:cs typeface="Corbel"/>
                <a:sym typeface="Corbel"/>
              </a:defRPr>
            </a:lvl5pPr>
            <a:lvl6pPr marL="2286000" marR="0" lvl="5" indent="0" algn="l" rtl="0">
              <a:spcBef>
                <a:spcPts val="0"/>
              </a:spcBef>
              <a:buNone/>
              <a:defRPr sz="1800" b="0" i="0" u="none" strike="noStrike" cap="none">
                <a:solidFill>
                  <a:schemeClr val="lt1"/>
                </a:solidFill>
                <a:latin typeface="Corbel"/>
                <a:ea typeface="Corbel"/>
                <a:cs typeface="Corbel"/>
                <a:sym typeface="Corbel"/>
              </a:defRPr>
            </a:lvl6pPr>
            <a:lvl7pPr marL="2743200" marR="0" lvl="6" indent="0" algn="l" rtl="0">
              <a:spcBef>
                <a:spcPts val="0"/>
              </a:spcBef>
              <a:buNone/>
              <a:defRPr sz="1800" b="0" i="0" u="none" strike="noStrike" cap="none">
                <a:solidFill>
                  <a:schemeClr val="lt1"/>
                </a:solidFill>
                <a:latin typeface="Corbel"/>
                <a:ea typeface="Corbel"/>
                <a:cs typeface="Corbel"/>
                <a:sym typeface="Corbel"/>
              </a:defRPr>
            </a:lvl7pPr>
            <a:lvl8pPr marL="3200400" marR="0" lvl="7" indent="0" algn="l" rtl="0">
              <a:spcBef>
                <a:spcPts val="0"/>
              </a:spcBef>
              <a:buNone/>
              <a:defRPr sz="1800" b="0" i="0" u="none" strike="noStrike" cap="none">
                <a:solidFill>
                  <a:schemeClr val="lt1"/>
                </a:solidFill>
                <a:latin typeface="Corbel"/>
                <a:ea typeface="Corbel"/>
                <a:cs typeface="Corbel"/>
                <a:sym typeface="Corbel"/>
              </a:defRPr>
            </a:lvl8pPr>
            <a:lvl9pPr marL="3657600" marR="0" lvl="8" indent="0" algn="l" rtl="0">
              <a:spcBef>
                <a:spcPts val="0"/>
              </a:spcBef>
              <a:buNone/>
              <a:defRPr sz="1800" b="0" i="0" u="none" strike="noStrike" cap="none">
                <a:solidFill>
                  <a:schemeClr val="lt1"/>
                </a:solidFill>
                <a:latin typeface="Corbel"/>
                <a:ea typeface="Corbel"/>
                <a:cs typeface="Corbel"/>
                <a:sym typeface="Corbel"/>
              </a:defRPr>
            </a:lvl9pPr>
          </a:lstStyle>
          <a:p>
            <a:endParaRPr/>
          </a:p>
        </p:txBody>
      </p:sp>
      <p:sp>
        <p:nvSpPr>
          <p:cNvPr id="14" name="Shape 14"/>
          <p:cNvSpPr txBox="1">
            <a:spLocks noGrp="1"/>
          </p:cNvSpPr>
          <p:nvPr>
            <p:ph type="sldNum" idx="12"/>
          </p:nvPr>
        </p:nvSpPr>
        <p:spPr>
          <a:xfrm>
            <a:off x="4267200" y="6356350"/>
            <a:ext cx="609599" cy="365125"/>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fld id="{00000000-1234-1234-1234-123412341234}" type="slidenum">
              <a:rPr lang="en-GB" sz="1200" b="0" i="0" u="none" strike="noStrike" cap="none">
                <a:solidFill>
                  <a:srgbClr val="FFFFFF"/>
                </a:solidFill>
                <a:latin typeface="Arial"/>
                <a:ea typeface="Arial"/>
                <a:cs typeface="Arial"/>
                <a:sym typeface="Arial"/>
              </a:rPr>
              <a:t>‹#›</a:t>
            </a:fld>
            <a:endParaRPr lang="en-GB" sz="12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5">
            <a:alphaModFix/>
          </a:blip>
          <a:stretch>
            <a:fillRect/>
          </a:stretch>
        </a:blipFill>
        <a:effectLst/>
      </p:bgPr>
    </p:bg>
    <p:spTree>
      <p:nvGrpSpPr>
        <p:cNvPr id="1" name="Shape 146"/>
        <p:cNvGrpSpPr/>
        <p:nvPr/>
      </p:nvGrpSpPr>
      <p:grpSpPr>
        <a:xfrm>
          <a:off x="0" y="0"/>
          <a:ext cx="0" cy="0"/>
          <a:chOff x="0" y="0"/>
          <a:chExt cx="0" cy="0"/>
        </a:xfrm>
      </p:grpSpPr>
      <p:sp>
        <p:nvSpPr>
          <p:cNvPr id="147" name="Shape 147"/>
          <p:cNvSpPr txBox="1">
            <a:spLocks noGrp="1"/>
          </p:cNvSpPr>
          <p:nvPr>
            <p:ph type="title"/>
          </p:nvPr>
        </p:nvSpPr>
        <p:spPr>
          <a:xfrm>
            <a:off x="457200" y="274637"/>
            <a:ext cx="8229600" cy="1143200"/>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lt1"/>
              </a:buClr>
              <a:buFont typeface="Corbel"/>
              <a:buNone/>
              <a:defRPr sz="4800" b="1" i="0" u="none" strike="noStrike" cap="none">
                <a:solidFill>
                  <a:schemeClr val="lt1"/>
                </a:solidFill>
                <a:latin typeface="Corbel"/>
                <a:ea typeface="Corbel"/>
                <a:cs typeface="Corbel"/>
                <a:sym typeface="Corbel"/>
              </a:defRPr>
            </a:lvl1pPr>
            <a:lvl2pPr lvl="1" indent="0" rtl="0">
              <a:spcBef>
                <a:spcPts val="0"/>
              </a:spcBef>
              <a:buFont typeface="Arial"/>
              <a:buNone/>
              <a:defRPr sz="1800"/>
            </a:lvl2pPr>
            <a:lvl3pPr lvl="2" indent="0" rtl="0">
              <a:spcBef>
                <a:spcPts val="0"/>
              </a:spcBef>
              <a:buFont typeface="Arial"/>
              <a:buNone/>
              <a:defRPr sz="1800"/>
            </a:lvl3pPr>
            <a:lvl4pPr lvl="3" indent="0" rtl="0">
              <a:spcBef>
                <a:spcPts val="0"/>
              </a:spcBef>
              <a:buFont typeface="Arial"/>
              <a:buNone/>
              <a:defRPr sz="1800"/>
            </a:lvl4pPr>
            <a:lvl5pPr lvl="4" indent="0" rtl="0">
              <a:spcBef>
                <a:spcPts val="0"/>
              </a:spcBef>
              <a:buFont typeface="Arial"/>
              <a:buNone/>
              <a:defRPr sz="1800"/>
            </a:lvl5pPr>
            <a:lvl6pPr lvl="5" indent="0" rtl="0">
              <a:spcBef>
                <a:spcPts val="0"/>
              </a:spcBef>
              <a:buFont typeface="Arial"/>
              <a:buNone/>
              <a:defRPr sz="1800"/>
            </a:lvl6pPr>
            <a:lvl7pPr lvl="6" indent="0" rtl="0">
              <a:spcBef>
                <a:spcPts val="0"/>
              </a:spcBef>
              <a:buFont typeface="Arial"/>
              <a:buNone/>
              <a:defRPr sz="1800"/>
            </a:lvl7pPr>
            <a:lvl8pPr lvl="7" indent="0" rtl="0">
              <a:spcBef>
                <a:spcPts val="0"/>
              </a:spcBef>
              <a:buFont typeface="Arial"/>
              <a:buNone/>
              <a:defRPr sz="1800"/>
            </a:lvl8pPr>
            <a:lvl9pPr lvl="8" indent="0" rtl="0">
              <a:spcBef>
                <a:spcPts val="0"/>
              </a:spcBef>
              <a:buFont typeface="Arial"/>
              <a:buNone/>
              <a:defRPr sz="1800"/>
            </a:lvl9pPr>
          </a:lstStyle>
          <a:p>
            <a:endParaRPr/>
          </a:p>
        </p:txBody>
      </p:sp>
      <p:sp>
        <p:nvSpPr>
          <p:cNvPr id="148" name="Shape 148"/>
          <p:cNvSpPr txBox="1">
            <a:spLocks noGrp="1"/>
          </p:cNvSpPr>
          <p:nvPr>
            <p:ph type="body" idx="1"/>
          </p:nvPr>
        </p:nvSpPr>
        <p:spPr>
          <a:xfrm>
            <a:off x="457200" y="2057400"/>
            <a:ext cx="8229600" cy="3962399"/>
          </a:xfrm>
          <a:prstGeom prst="rect">
            <a:avLst/>
          </a:prstGeom>
          <a:noFill/>
          <a:ln>
            <a:noFill/>
          </a:ln>
        </p:spPr>
        <p:txBody>
          <a:bodyPr lIns="91425" tIns="91425" rIns="91425" bIns="91425" anchor="t" anchorCtr="0"/>
          <a:lstStyle>
            <a:lvl1pPr marL="342900" marR="0" lvl="0" indent="-78740" algn="l" rtl="0">
              <a:lnSpc>
                <a:spcPct val="100000"/>
              </a:lnSpc>
              <a:spcBef>
                <a:spcPts val="480"/>
              </a:spcBef>
              <a:spcAft>
                <a:spcPts val="0"/>
              </a:spcAft>
              <a:buClr>
                <a:schemeClr val="accent1"/>
              </a:buClr>
              <a:buSzPct val="90000"/>
              <a:buFont typeface="Noto Sans Symbols"/>
              <a:buChar char="●"/>
              <a:defRPr sz="2400" b="1" i="0" u="none" strike="noStrike" cap="none">
                <a:solidFill>
                  <a:schemeClr val="lt1"/>
                </a:solidFill>
                <a:latin typeface="Corbel"/>
                <a:ea typeface="Corbel"/>
                <a:cs typeface="Corbel"/>
                <a:sym typeface="Corbel"/>
              </a:defRPr>
            </a:lvl1pPr>
            <a:lvl2pPr marL="685800" marR="0" lvl="1" indent="-102869" algn="l" rtl="0">
              <a:lnSpc>
                <a:spcPct val="100000"/>
              </a:lnSpc>
              <a:spcBef>
                <a:spcPts val="440"/>
              </a:spcBef>
              <a:spcAft>
                <a:spcPts val="0"/>
              </a:spcAft>
              <a:buClr>
                <a:schemeClr val="accent2"/>
              </a:buClr>
              <a:buSzPct val="90000"/>
              <a:buFont typeface="Noto Sans Symbols"/>
              <a:buChar char="●"/>
              <a:defRPr sz="2200" b="1" i="0" u="none" strike="noStrike" cap="none">
                <a:solidFill>
                  <a:schemeClr val="lt1"/>
                </a:solidFill>
                <a:latin typeface="Corbel"/>
                <a:ea typeface="Corbel"/>
                <a:cs typeface="Corbel"/>
                <a:sym typeface="Corbel"/>
              </a:defRPr>
            </a:lvl2pPr>
            <a:lvl3pPr marL="1035050" marR="0" lvl="2" indent="-120650" algn="l" rtl="0">
              <a:lnSpc>
                <a:spcPct val="100000"/>
              </a:lnSpc>
              <a:spcBef>
                <a:spcPts val="400"/>
              </a:spcBef>
              <a:spcAft>
                <a:spcPts val="0"/>
              </a:spcAft>
              <a:buClr>
                <a:schemeClr val="accent1"/>
              </a:buClr>
              <a:buSzPct val="90000"/>
              <a:buFont typeface="Noto Sans Symbols"/>
              <a:buChar char="●"/>
              <a:defRPr sz="2000" b="1" i="0" u="none" strike="noStrike" cap="none">
                <a:solidFill>
                  <a:schemeClr val="lt1"/>
                </a:solidFill>
                <a:latin typeface="Corbel"/>
                <a:ea typeface="Corbel"/>
                <a:cs typeface="Corbel"/>
                <a:sym typeface="Corbel"/>
              </a:defRPr>
            </a:lvl3pPr>
            <a:lvl4pPr marL="1371600" marR="0" lvl="3" indent="-138430" algn="l" rtl="0">
              <a:lnSpc>
                <a:spcPct val="100000"/>
              </a:lnSpc>
              <a:spcBef>
                <a:spcPts val="360"/>
              </a:spcBef>
              <a:spcAft>
                <a:spcPts val="0"/>
              </a:spcAft>
              <a:buClr>
                <a:schemeClr val="accent2"/>
              </a:buClr>
              <a:buSzPct val="90000"/>
              <a:buFont typeface="Noto Sans Symbols"/>
              <a:buChar char="●"/>
              <a:defRPr sz="1800" b="1" i="0" u="none" strike="noStrike" cap="none">
                <a:solidFill>
                  <a:schemeClr val="lt1"/>
                </a:solidFill>
                <a:latin typeface="Corbel"/>
                <a:ea typeface="Corbel"/>
                <a:cs typeface="Corbel"/>
                <a:sym typeface="Corbel"/>
              </a:defRPr>
            </a:lvl4pPr>
            <a:lvl5pPr marL="1720850" marR="0" lvl="4" indent="-144780" algn="l" rtl="0">
              <a:lnSpc>
                <a:spcPct val="100000"/>
              </a:lnSpc>
              <a:spcBef>
                <a:spcPts val="360"/>
              </a:spcBef>
              <a:spcAft>
                <a:spcPts val="0"/>
              </a:spcAft>
              <a:buClr>
                <a:schemeClr val="accent1"/>
              </a:buClr>
              <a:buSzPct val="90000"/>
              <a:buFont typeface="Noto Sans Symbols"/>
              <a:buChar char="●"/>
              <a:defRPr sz="1800" b="1" i="0" u="none" strike="noStrike" cap="none">
                <a:solidFill>
                  <a:schemeClr val="lt1"/>
                </a:solidFill>
                <a:latin typeface="Corbel"/>
                <a:ea typeface="Corbel"/>
                <a:cs typeface="Corbel"/>
                <a:sym typeface="Corbel"/>
              </a:defRPr>
            </a:lvl5pPr>
            <a:lvl6pPr marL="2514600" marR="0" lvl="5"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6pPr>
            <a:lvl7pPr marL="2971800" marR="0" lvl="6"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7pPr>
            <a:lvl8pPr marL="3429000" marR="0" lvl="7"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8pPr>
            <a:lvl9pPr marL="3886200" marR="0" lvl="8" indent="25400" algn="l" rtl="0">
              <a:lnSpc>
                <a:spcPct val="100000"/>
              </a:lnSpc>
              <a:spcBef>
                <a:spcPts val="400"/>
              </a:spcBef>
              <a:spcAft>
                <a:spcPts val="0"/>
              </a:spcAft>
              <a:buClr>
                <a:schemeClr val="lt1"/>
              </a:buClr>
              <a:buSzPct val="100000"/>
              <a:buFont typeface="Arial"/>
              <a:buChar char="•"/>
              <a:defRPr sz="2000" b="0" i="0" u="none" strike="noStrike" cap="none">
                <a:solidFill>
                  <a:schemeClr val="lt1"/>
                </a:solidFill>
                <a:latin typeface="Corbel"/>
                <a:ea typeface="Corbel"/>
                <a:cs typeface="Corbel"/>
                <a:sym typeface="Corbel"/>
              </a:defRPr>
            </a:lvl9pPr>
          </a:lstStyle>
          <a:p>
            <a:endParaRPr/>
          </a:p>
        </p:txBody>
      </p:sp>
      <p:sp>
        <p:nvSpPr>
          <p:cNvPr id="149" name="Shape 149"/>
          <p:cNvSpPr txBox="1">
            <a:spLocks noGrp="1"/>
          </p:cNvSpPr>
          <p:nvPr>
            <p:ph type="dt" idx="10"/>
          </p:nvPr>
        </p:nvSpPr>
        <p:spPr>
          <a:xfrm>
            <a:off x="6571128" y="6356348"/>
            <a:ext cx="2133599" cy="365199"/>
          </a:xfrm>
          <a:prstGeom prst="rect">
            <a:avLst/>
          </a:prstGeom>
          <a:noFill/>
          <a:ln>
            <a:noFill/>
          </a:ln>
        </p:spPr>
        <p:txBody>
          <a:bodyPr lIns="91425" tIns="91425" rIns="91425" bIns="91425" anchor="ctr" anchorCtr="0"/>
          <a:lstStyle>
            <a:lvl1pPr marL="0" marR="0" lvl="0" indent="0" algn="r"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50" name="Shape 150"/>
          <p:cNvSpPr txBox="1">
            <a:spLocks noGrp="1"/>
          </p:cNvSpPr>
          <p:nvPr>
            <p:ph type="ftr" idx="11"/>
          </p:nvPr>
        </p:nvSpPr>
        <p:spPr>
          <a:xfrm>
            <a:off x="457200" y="6356348"/>
            <a:ext cx="2895600" cy="365199"/>
          </a:xfrm>
          <a:prstGeom prst="rect">
            <a:avLst/>
          </a:prstGeom>
          <a:noFill/>
          <a:ln>
            <a:noFill/>
          </a:ln>
        </p:spPr>
        <p:txBody>
          <a:bodyPr lIns="91425" tIns="91425" rIns="91425" bIns="91425" anchor="ctr" anchorCtr="0"/>
          <a:lstStyle>
            <a:lvl1pPr marL="0" marR="0" lvl="0" indent="0" algn="l" rtl="0">
              <a:spcBef>
                <a:spcPts val="0"/>
              </a:spcBef>
              <a:spcAft>
                <a:spcPts val="0"/>
              </a:spcAft>
              <a:buClr>
                <a:schemeClr val="lt1"/>
              </a:buClr>
              <a:buFont typeface="Arial"/>
              <a:buNone/>
              <a:defRPr sz="1200" b="0" i="0" u="none" strike="noStrike" cap="none">
                <a:solidFill>
                  <a:schemeClr val="lt1"/>
                </a:solidFill>
                <a:latin typeface="Arial"/>
                <a:ea typeface="Arial"/>
                <a:cs typeface="Arial"/>
                <a:sym typeface="Arial"/>
              </a:defRPr>
            </a:lvl1pPr>
            <a:lvl2pPr marL="457200" marR="0" lvl="1"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2pPr>
            <a:lvl3pPr marL="914400" marR="0" lvl="2"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3pPr>
            <a:lvl4pPr marL="1371600" marR="0" lvl="3"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4pPr>
            <a:lvl5pPr marL="1828800" marR="0" lvl="4" indent="0" algn="l" rtl="0">
              <a:spcBef>
                <a:spcPts val="0"/>
              </a:spcBef>
              <a:spcAft>
                <a:spcPts val="0"/>
              </a:spcAft>
              <a:buClr>
                <a:schemeClr val="lt1"/>
              </a:buClr>
              <a:buFont typeface="Arial"/>
              <a:buNone/>
              <a:defRPr sz="1800" b="0" i="0" u="none" strike="noStrike" cap="none">
                <a:solidFill>
                  <a:schemeClr val="lt1"/>
                </a:solidFill>
                <a:latin typeface="Arial"/>
                <a:ea typeface="Arial"/>
                <a:cs typeface="Arial"/>
                <a:sym typeface="Arial"/>
              </a:defRPr>
            </a:lvl5pPr>
            <a:lvl6pPr marL="2286000" marR="0" lvl="5"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6pPr>
            <a:lvl7pPr marL="2743200" marR="0" lvl="6"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7pPr>
            <a:lvl8pPr marL="3200400" marR="0" lvl="7"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8pPr>
            <a:lvl9pPr marL="3657600" marR="0" lvl="8" indent="0" algn="l" rtl="0">
              <a:spcBef>
                <a:spcPts val="0"/>
              </a:spcBef>
              <a:buClr>
                <a:schemeClr val="lt1"/>
              </a:buClr>
              <a:buFont typeface="Arial"/>
              <a:buNone/>
              <a:defRPr sz="1800" b="0" i="0" u="none" strike="noStrike" cap="none">
                <a:solidFill>
                  <a:schemeClr val="lt1"/>
                </a:solidFill>
                <a:latin typeface="Arial"/>
                <a:ea typeface="Arial"/>
                <a:cs typeface="Arial"/>
                <a:sym typeface="Arial"/>
              </a:defRPr>
            </a:lvl9pPr>
          </a:lstStyle>
          <a:p>
            <a:endParaRPr/>
          </a:p>
        </p:txBody>
      </p:sp>
      <p:sp>
        <p:nvSpPr>
          <p:cNvPr id="151" name="Shape 151"/>
          <p:cNvSpPr txBox="1">
            <a:spLocks noGrp="1"/>
          </p:cNvSpPr>
          <p:nvPr>
            <p:ph type="sldNum" idx="12"/>
          </p:nvPr>
        </p:nvSpPr>
        <p:spPr>
          <a:xfrm>
            <a:off x="4267200" y="6356348"/>
            <a:ext cx="609599" cy="36519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GB" sz="1200" b="0" i="0" u="none" strike="noStrike" cap="none">
                <a:solidFill>
                  <a:srgbClr val="FFFFFF"/>
                </a:solidFill>
                <a:latin typeface="Arial"/>
                <a:ea typeface="Arial"/>
                <a:cs typeface="Arial"/>
                <a:sym typeface="Arial"/>
              </a:rPr>
              <a:t>‹#›</a:t>
            </a:fld>
            <a:endParaRPr lang="en-GB" sz="1200" b="0"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ctrTitle"/>
          </p:nvPr>
        </p:nvSpPr>
        <p:spPr>
          <a:xfrm>
            <a:off x="4067944" y="1772816"/>
            <a:ext cx="4910327" cy="2130551"/>
          </a:xfrm>
          <a:prstGeom prst="rect">
            <a:avLst/>
          </a:prstGeom>
          <a:noFill/>
          <a:ln>
            <a:noFill/>
          </a:ln>
        </p:spPr>
        <p:txBody>
          <a:bodyPr lIns="91425" tIns="45700" rIns="91425" bIns="45700" anchor="b" anchorCtr="0">
            <a:noAutofit/>
          </a:bodyPr>
          <a:lstStyle/>
          <a:p>
            <a:pPr marL="0" marR="0" lvl="0" indent="0" algn="r" rtl="0">
              <a:spcBef>
                <a:spcPts val="0"/>
              </a:spcBef>
              <a:buClr>
                <a:schemeClr val="lt1"/>
              </a:buClr>
              <a:buSzPct val="25000"/>
              <a:buFont typeface="Corbel"/>
              <a:buNone/>
            </a:pPr>
            <a:r>
              <a:rPr lang="en-GB" sz="4320" b="1" i="0" u="none" strike="noStrike" cap="none">
                <a:solidFill>
                  <a:schemeClr val="lt1"/>
                </a:solidFill>
                <a:latin typeface="Corbel"/>
                <a:ea typeface="Corbel"/>
                <a:cs typeface="Corbel"/>
                <a:sym typeface="Corbel"/>
              </a:rPr>
              <a:t>SESRI</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 </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Workshop on</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Survey-based</a:t>
            </a:r>
            <a:br>
              <a:rPr lang="en-GB" sz="4320" b="1" i="0" u="none" strike="noStrike" cap="none">
                <a:solidFill>
                  <a:schemeClr val="lt1"/>
                </a:solidFill>
                <a:latin typeface="Corbel"/>
                <a:ea typeface="Corbel"/>
                <a:cs typeface="Corbel"/>
                <a:sym typeface="Corbel"/>
              </a:rPr>
            </a:br>
            <a:r>
              <a:rPr lang="en-GB" sz="4320" b="1" i="0" u="none" strike="noStrike" cap="none">
                <a:solidFill>
                  <a:schemeClr val="lt1"/>
                </a:solidFill>
                <a:latin typeface="Corbel"/>
                <a:ea typeface="Corbel"/>
                <a:cs typeface="Corbel"/>
                <a:sym typeface="Corbel"/>
              </a:rPr>
              <a:t>Experiments</a:t>
            </a:r>
          </a:p>
        </p:txBody>
      </p:sp>
      <p:sp>
        <p:nvSpPr>
          <p:cNvPr id="289" name="Shape 289"/>
          <p:cNvSpPr txBox="1">
            <a:spLocks noGrp="1"/>
          </p:cNvSpPr>
          <p:nvPr>
            <p:ph type="subTitle" idx="1"/>
          </p:nvPr>
        </p:nvSpPr>
        <p:spPr>
          <a:xfrm>
            <a:off x="4139951" y="4005064"/>
            <a:ext cx="4910327" cy="886967"/>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spcAft>
                <a:spcPts val="0"/>
              </a:spcAft>
              <a:buClr>
                <a:schemeClr val="accent1"/>
              </a:buClr>
              <a:buSzPct val="25000"/>
              <a:buFont typeface="Noto Sans Symbols"/>
              <a:buNone/>
            </a:pPr>
            <a:r>
              <a:rPr lang="en-GB" sz="2400" b="1" i="0" u="none" strike="noStrike" cap="none">
                <a:solidFill>
                  <a:schemeClr val="lt1"/>
                </a:solidFill>
                <a:latin typeface="Corbel"/>
                <a:ea typeface="Corbel"/>
                <a:cs typeface="Corbel"/>
                <a:sym typeface="Corbel"/>
              </a:rPr>
              <a:t>Doha, Qatar</a:t>
            </a:r>
          </a:p>
          <a:p>
            <a:pPr marL="0" marR="0" lvl="0" indent="0" algn="r" rtl="0">
              <a:lnSpc>
                <a:spcPct val="90000"/>
              </a:lnSpc>
              <a:spcBef>
                <a:spcPts val="480"/>
              </a:spcBef>
              <a:buClr>
                <a:schemeClr val="accent1"/>
              </a:buClr>
              <a:buSzPct val="25000"/>
              <a:buFont typeface="Noto Sans Symbols"/>
              <a:buNone/>
            </a:pPr>
            <a:r>
              <a:rPr lang="en-GB" sz="2400" b="1" i="0" u="none" strike="noStrike" cap="none">
                <a:solidFill>
                  <a:schemeClr val="lt1"/>
                </a:solidFill>
                <a:latin typeface="Corbel"/>
                <a:ea typeface="Corbel"/>
                <a:cs typeface="Corbel"/>
                <a:sym typeface="Corbel"/>
              </a:rPr>
              <a:t>April 16-20,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Shape 347"/>
          <p:cNvSpPr txBox="1">
            <a:spLocks noGrp="1"/>
          </p:cNvSpPr>
          <p:nvPr>
            <p:ph type="title"/>
          </p:nvPr>
        </p:nvSpPr>
        <p:spPr>
          <a:xfrm>
            <a:off x="424314" y="457200"/>
            <a:ext cx="8229600" cy="8574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lt1"/>
              </a:buClr>
              <a:buSzPct val="25000"/>
              <a:buFont typeface="Corbel"/>
              <a:buNone/>
            </a:pPr>
            <a:r>
              <a:rPr lang="en-GB" sz="3600" b="1" i="0" u="none" strike="noStrike" cap="none">
                <a:solidFill>
                  <a:schemeClr val="lt1"/>
                </a:solidFill>
                <a:latin typeface="Corbel"/>
                <a:ea typeface="Corbel"/>
                <a:cs typeface="Corbel"/>
                <a:sym typeface="Corbel"/>
              </a:rPr>
              <a:t>What are Experiments?</a:t>
            </a:r>
          </a:p>
        </p:txBody>
      </p:sp>
      <p:sp>
        <p:nvSpPr>
          <p:cNvPr id="348" name="Shape 348"/>
          <p:cNvSpPr txBox="1">
            <a:spLocks noGrp="1"/>
          </p:cNvSpPr>
          <p:nvPr>
            <p:ph type="body" idx="1"/>
          </p:nvPr>
        </p:nvSpPr>
        <p:spPr>
          <a:xfrm>
            <a:off x="228600" y="1905000"/>
            <a:ext cx="8686800" cy="4572000"/>
          </a:xfrm>
          <a:prstGeom prst="rect">
            <a:avLst/>
          </a:prstGeom>
          <a:noFill/>
          <a:ln>
            <a:noFill/>
          </a:ln>
        </p:spPr>
        <p:txBody>
          <a:bodyPr lIns="91425" tIns="91425" rIns="91425" bIns="91425" anchor="t" anchorCtr="0">
            <a:noAutofit/>
          </a:bodyPr>
          <a:lstStyle/>
          <a:p>
            <a:pPr marL="457200" marR="0" lvl="0" indent="-2286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At least two groups - treatment and control</a:t>
            </a:r>
          </a:p>
          <a:p>
            <a:pPr marL="457200" marR="0" lvl="0" indent="-2286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Participants randomly assigned to each group</a:t>
            </a:r>
          </a:p>
          <a:p>
            <a:pPr marL="914400" marR="0" lvl="1" indent="-228600" algn="l" rtl="0">
              <a:lnSpc>
                <a:spcPct val="100000"/>
              </a:lnSpc>
              <a:spcBef>
                <a:spcPts val="0"/>
              </a:spcBef>
              <a:spcAft>
                <a:spcPts val="0"/>
              </a:spcAft>
              <a:buClr>
                <a:schemeClr val="accent2"/>
              </a:buClr>
              <a:buSzPct val="90000"/>
              <a:buFont typeface="Noto Sans Symbols"/>
              <a:buChar char="●"/>
            </a:pPr>
            <a:r>
              <a:rPr lang="en-GB" sz="2800" b="1" i="0" u="none" strike="noStrike" cap="none">
                <a:solidFill>
                  <a:schemeClr val="lt1"/>
                </a:solidFill>
                <a:latin typeface="Corbel"/>
                <a:ea typeface="Corbel"/>
                <a:cs typeface="Corbel"/>
                <a:sym typeface="Corbel"/>
              </a:rPr>
              <a:t>Ensures they are otherwise identical</a:t>
            </a:r>
          </a:p>
          <a:p>
            <a:pPr marL="457200" marR="0" lvl="0" indent="-2286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Administer treatment, then compare outcomes</a:t>
            </a:r>
          </a:p>
          <a:p>
            <a:pPr marL="914400" marR="0" lvl="1" indent="-228600" algn="l" rtl="0">
              <a:lnSpc>
                <a:spcPct val="100000"/>
              </a:lnSpc>
              <a:spcBef>
                <a:spcPts val="0"/>
              </a:spcBef>
              <a:spcAft>
                <a:spcPts val="0"/>
              </a:spcAft>
              <a:buClr>
                <a:schemeClr val="accent2"/>
              </a:buClr>
              <a:buSzPct val="90000"/>
              <a:buFont typeface="Noto Sans Symbols"/>
              <a:buChar char="●"/>
            </a:pPr>
            <a:r>
              <a:rPr lang="en-GB" sz="2800" b="1" i="0" u="none" strike="noStrike" cap="none">
                <a:solidFill>
                  <a:schemeClr val="lt1"/>
                </a:solidFill>
                <a:latin typeface="Corbel"/>
                <a:ea typeface="Corbel"/>
                <a:cs typeface="Corbel"/>
                <a:sym typeface="Corbel"/>
              </a:rPr>
              <a:t>May measure outcomes pre-treatment as well</a:t>
            </a:r>
          </a:p>
          <a:p>
            <a:pPr marL="457200" marR="0" lvl="0" indent="-228600" algn="l" rtl="0">
              <a:lnSpc>
                <a:spcPct val="10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Any statistically significant differences in outcomes attributed to/ caused by the treatment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What Are Survey-based Experiments?</a:t>
            </a:r>
          </a:p>
        </p:txBody>
      </p:sp>
      <p:sp>
        <p:nvSpPr>
          <p:cNvPr id="355" name="Shape 355"/>
          <p:cNvSpPr txBox="1">
            <a:spLocks noGrp="1"/>
          </p:cNvSpPr>
          <p:nvPr>
            <p:ph type="body" idx="1"/>
          </p:nvPr>
        </p:nvSpPr>
        <p:spPr>
          <a:xfrm>
            <a:off x="467543" y="1905000"/>
            <a:ext cx="8143055" cy="4495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Involve randomly assigned conditions, treatments, or elements to establish causality with regard to observed effects or differences</a:t>
            </a:r>
          </a:p>
          <a:p>
            <a:pPr marL="0" marR="0" lvl="0" indent="0" algn="l" rtl="0">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spcBef>
                <a:spcPts val="2000"/>
              </a:spcBef>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Provide confidence about the suitability or effectiveness of alternative design choices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533400" y="457200"/>
            <a:ext cx="8229600" cy="857400"/>
          </a:xfrm>
          <a:prstGeom prst="rect">
            <a:avLst/>
          </a:prstGeom>
          <a:noFill/>
          <a:ln>
            <a:noFill/>
          </a:ln>
        </p:spPr>
        <p:txBody>
          <a:bodyPr lIns="91425" tIns="91425" rIns="91425" bIns="91425"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What are NOT Survey Experiments?</a:t>
            </a:r>
          </a:p>
        </p:txBody>
      </p:sp>
      <p:sp>
        <p:nvSpPr>
          <p:cNvPr id="361" name="Shape 361"/>
          <p:cNvSpPr txBox="1">
            <a:spLocks noGrp="1"/>
          </p:cNvSpPr>
          <p:nvPr>
            <p:ph type="body" idx="1"/>
          </p:nvPr>
        </p:nvSpPr>
        <p:spPr>
          <a:xfrm>
            <a:off x="0" y="2173777"/>
            <a:ext cx="9144000" cy="3678984"/>
          </a:xfrm>
          <a:prstGeom prst="rect">
            <a:avLst/>
          </a:prstGeom>
          <a:noFill/>
          <a:ln>
            <a:noFill/>
          </a:ln>
        </p:spPr>
        <p:txBody>
          <a:bodyPr lIns="91425" tIns="91425" rIns="91425" bIns="91425" anchor="t" anchorCtr="0">
            <a:noAutofit/>
          </a:bodyPr>
          <a:lstStyle/>
          <a:p>
            <a:pPr marL="457200" marR="0" lvl="0" indent="-228600" algn="l" rtl="0">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Comparing results of different surveys that are not administered to different groups based on randomization</a:t>
            </a:r>
          </a:p>
          <a:p>
            <a:pPr marL="228600" marR="0" lvl="0" indent="0" algn="l" rtl="0">
              <a:spcBef>
                <a:spcPts val="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457200" marR="0" lvl="0" indent="-228600" algn="l" rtl="0">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Comparing pre- and post-outcomes but not varying the survey</a:t>
            </a:r>
          </a:p>
          <a:p>
            <a:pPr marL="228600" marR="0" lvl="0" indent="0" algn="l" rtl="0">
              <a:spcBef>
                <a:spcPts val="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457200" marR="0" lvl="0" indent="-228600" algn="l" rtl="0">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Administering surveys to different subsamples, reconceptualization of groups of respondents, combinations of measures</a:t>
            </a:r>
          </a:p>
          <a:p>
            <a:pPr marL="228600" marR="0" lvl="0" indent="0" algn="l" rtl="0">
              <a:spcBef>
                <a:spcPts val="0"/>
              </a:spcBef>
              <a:spcAft>
                <a:spcPts val="0"/>
              </a:spcAft>
              <a:buClr>
                <a:schemeClr val="accent1"/>
              </a:buClr>
              <a:buSzPct val="25000"/>
              <a:buFont typeface="Noto Sans Symbols"/>
              <a:buNone/>
            </a:pPr>
            <a:endParaRPr sz="2400" b="1" i="0" u="none" strike="noStrike" cap="none">
              <a:solidFill>
                <a:schemeClr val="lt1"/>
              </a:solidFill>
              <a:latin typeface="Corbel"/>
              <a:ea typeface="Corbel"/>
              <a:cs typeface="Corbel"/>
              <a:sym typeface="Corbel"/>
            </a:endParaRPr>
          </a:p>
          <a:p>
            <a:pPr marL="457200" marR="0" lvl="0" indent="-228600" algn="l" rtl="0">
              <a:spcBef>
                <a:spcPts val="0"/>
              </a:spcBef>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Others examples (land line/cell phone users)?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title"/>
          </p:nvPr>
        </p:nvSpPr>
        <p:spPr>
          <a:xfrm>
            <a:off x="251519" y="274637"/>
            <a:ext cx="8784976"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Elements of an Experimental Design</a:t>
            </a:r>
          </a:p>
        </p:txBody>
      </p:sp>
      <p:sp>
        <p:nvSpPr>
          <p:cNvPr id="368" name="Shape 368"/>
          <p:cNvSpPr txBox="1">
            <a:spLocks noGrp="1"/>
          </p:cNvSpPr>
          <p:nvPr>
            <p:ph type="body" idx="1"/>
          </p:nvPr>
        </p:nvSpPr>
        <p:spPr>
          <a:xfrm>
            <a:off x="467543" y="1905000"/>
            <a:ext cx="8424935" cy="3962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1. Researcher designs and controls the treatment</a:t>
            </a:r>
          </a:p>
          <a:p>
            <a:pPr marL="342900" marR="0" lvl="0" indent="-342900" algn="l" rtl="0">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2. Respondents are randomly assigned to treatments</a:t>
            </a:r>
          </a:p>
          <a:p>
            <a:pPr marL="342900" marR="0" lvl="0" indent="-342900" algn="l" rtl="0">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spcBef>
                <a:spcPts val="2000"/>
              </a:spcBef>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3. Dependent variable is measured (before and) after the treatment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Experiments in Frame Selection</a:t>
            </a:r>
          </a:p>
        </p:txBody>
      </p:sp>
      <p:sp>
        <p:nvSpPr>
          <p:cNvPr id="374" name="Shape 374"/>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GB" sz="2400" b="1" i="0" u="none" strike="noStrike" cap="none">
                <a:solidFill>
                  <a:schemeClr val="lt1"/>
                </a:solidFill>
                <a:latin typeface="Corbel"/>
                <a:ea typeface="Corbel"/>
                <a:cs typeface="Corbel"/>
                <a:sym typeface="Corbel"/>
              </a:rPr>
              <a:t>					</a:t>
            </a:r>
            <a:r>
              <a:rPr lang="en-GB" sz="2800" b="1" i="0" u="none" strike="noStrike" cap="none">
                <a:solidFill>
                  <a:schemeClr val="lt1"/>
                </a:solidFill>
                <a:latin typeface="Corbel"/>
                <a:ea typeface="Corbel"/>
                <a:cs typeface="Corbel"/>
                <a:sym typeface="Corbel"/>
              </a:rPr>
              <a:t>Comparison of 						alternative frames</a:t>
            </a:r>
          </a:p>
          <a:p>
            <a:pPr marL="0" marR="0" lvl="0" indent="0" algn="l" rtl="0">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0" marR="0" lvl="0" indent="0" algn="l" rtl="0">
              <a:spcBef>
                <a:spcPts val="2000"/>
              </a:spcBef>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Comparison of an						existing frame to a 					constructed frame</a:t>
            </a:r>
          </a:p>
        </p:txBody>
      </p:sp>
      <p:pic>
        <p:nvPicPr>
          <p:cNvPr id="375" name="Shape 375"/>
          <p:cNvPicPr preferRelativeResize="0"/>
          <p:nvPr/>
        </p:nvPicPr>
        <p:blipFill rotWithShape="1">
          <a:blip r:embed="rId3">
            <a:alphaModFix/>
          </a:blip>
          <a:srcRect/>
          <a:stretch/>
        </p:blipFill>
        <p:spPr>
          <a:xfrm>
            <a:off x="395536" y="2204864"/>
            <a:ext cx="4135101" cy="226312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Experiments in Sample Design</a:t>
            </a:r>
          </a:p>
        </p:txBody>
      </p:sp>
      <p:sp>
        <p:nvSpPr>
          <p:cNvPr id="382" name="Shape 382"/>
          <p:cNvSpPr txBox="1">
            <a:spLocks noGrp="1"/>
          </p:cNvSpPr>
          <p:nvPr>
            <p:ph type="body" idx="1"/>
          </p:nvPr>
        </p:nvSpPr>
        <p:spPr>
          <a:xfrm>
            <a:off x="457200" y="2057400"/>
            <a:ext cx="8686800" cy="3962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GB" sz="2220" b="1" i="0" u="none" strike="noStrike" cap="none">
                <a:solidFill>
                  <a:schemeClr val="lt1"/>
                </a:solidFill>
                <a:latin typeface="Corbel"/>
                <a:ea typeface="Corbel"/>
                <a:cs typeface="Corbel"/>
                <a:sym typeface="Corbel"/>
              </a:rPr>
              <a:t>					</a:t>
            </a:r>
            <a:r>
              <a:rPr lang="en-GB" sz="2590" b="1" i="0" u="none" strike="noStrike" cap="none">
                <a:solidFill>
                  <a:schemeClr val="lt1"/>
                </a:solidFill>
                <a:latin typeface="Corbel"/>
                <a:ea typeface="Corbel"/>
                <a:cs typeface="Corbel"/>
                <a:sym typeface="Corbel"/>
              </a:rPr>
              <a:t>Comparison of 							alternative sample 							designs to:</a:t>
            </a:r>
          </a:p>
          <a:p>
            <a:pPr marL="0" marR="0" lvl="0" indent="0" algn="l" rtl="0">
              <a:spcBef>
                <a:spcPts val="2000"/>
              </a:spcBef>
              <a:spcAft>
                <a:spcPts val="0"/>
              </a:spcAft>
              <a:buClr>
                <a:schemeClr val="accent1"/>
              </a:buClr>
              <a:buSzPct val="25000"/>
              <a:buFont typeface="Noto Sans Symbols"/>
              <a:buNone/>
            </a:pPr>
            <a:r>
              <a:rPr lang="en-GB" sz="2590" b="1" i="0" u="none" strike="noStrike" cap="none">
                <a:solidFill>
                  <a:schemeClr val="lt1"/>
                </a:solidFill>
                <a:latin typeface="Corbel"/>
                <a:ea typeface="Corbel"/>
                <a:cs typeface="Corbel"/>
                <a:sym typeface="Corbel"/>
              </a:rPr>
              <a:t>					</a:t>
            </a:r>
            <a:r>
              <a:rPr lang="en-GB" sz="2405" b="1" i="0" u="none" strike="noStrike" cap="none">
                <a:solidFill>
                  <a:schemeClr val="lt1"/>
                </a:solidFill>
                <a:latin typeface="Corbel"/>
                <a:ea typeface="Corbel"/>
                <a:cs typeface="Corbel"/>
                <a:sym typeface="Corbel"/>
              </a:rPr>
              <a:t>Increase response rates</a:t>
            </a:r>
          </a:p>
          <a:p>
            <a:pPr marL="0" marR="0" lvl="0" indent="0" algn="l" rtl="0">
              <a:spcBef>
                <a:spcPts val="2000"/>
              </a:spcBef>
              <a:spcAft>
                <a:spcPts val="0"/>
              </a:spcAft>
              <a:buClr>
                <a:schemeClr val="accent1"/>
              </a:buClr>
              <a:buSzPct val="25000"/>
              <a:buFont typeface="Noto Sans Symbols"/>
              <a:buNone/>
            </a:pPr>
            <a:r>
              <a:rPr lang="en-GB" sz="2405" b="1" i="0" u="none" strike="noStrike" cap="none">
                <a:solidFill>
                  <a:schemeClr val="lt1"/>
                </a:solidFill>
                <a:latin typeface="Corbel"/>
                <a:ea typeface="Corbel"/>
                <a:cs typeface="Corbel"/>
                <a:sym typeface="Corbel"/>
              </a:rPr>
              <a:t>					Evaluate mode effects</a:t>
            </a:r>
          </a:p>
          <a:p>
            <a:pPr marL="0" marR="0" lvl="0" indent="0" algn="l" rtl="0">
              <a:spcBef>
                <a:spcPts val="2000"/>
              </a:spcBef>
              <a:spcAft>
                <a:spcPts val="0"/>
              </a:spcAft>
              <a:buClr>
                <a:schemeClr val="accent1"/>
              </a:buClr>
              <a:buSzPct val="25000"/>
              <a:buFont typeface="Noto Sans Symbols"/>
              <a:buNone/>
            </a:pPr>
            <a:r>
              <a:rPr lang="en-GB" sz="2405" b="1" i="0" u="none" strike="noStrike" cap="none">
                <a:solidFill>
                  <a:schemeClr val="lt1"/>
                </a:solidFill>
                <a:latin typeface="Corbel"/>
                <a:ea typeface="Corbel"/>
                <a:cs typeface="Corbel"/>
                <a:sym typeface="Corbel"/>
              </a:rPr>
              <a:t>					Increase representativeness</a:t>
            </a:r>
          </a:p>
          <a:p>
            <a:pPr marL="0" marR="0" lvl="0" indent="0" algn="l" rtl="0">
              <a:spcBef>
                <a:spcPts val="2000"/>
              </a:spcBef>
              <a:buClr>
                <a:schemeClr val="accent1"/>
              </a:buClr>
              <a:buSzPct val="25000"/>
              <a:buFont typeface="Noto Sans Symbols"/>
              <a:buNone/>
            </a:pPr>
            <a:r>
              <a:rPr lang="en-GB" sz="2590" b="1" i="0" u="none" strike="noStrike" cap="none">
                <a:solidFill>
                  <a:schemeClr val="lt1"/>
                </a:solidFill>
                <a:latin typeface="Corbel"/>
                <a:ea typeface="Corbel"/>
                <a:cs typeface="Corbel"/>
                <a:sym typeface="Corbel"/>
              </a:rPr>
              <a:t>					 </a:t>
            </a:r>
          </a:p>
        </p:txBody>
      </p:sp>
      <p:pic>
        <p:nvPicPr>
          <p:cNvPr id="383" name="Shape 383"/>
          <p:cNvPicPr preferRelativeResize="0"/>
          <p:nvPr/>
        </p:nvPicPr>
        <p:blipFill rotWithShape="1">
          <a:blip r:embed="rId3">
            <a:alphaModFix/>
          </a:blip>
          <a:srcRect/>
          <a:stretch/>
        </p:blipFill>
        <p:spPr>
          <a:xfrm>
            <a:off x="416054" y="2204864"/>
            <a:ext cx="4122856" cy="216024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Shape 38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Experiments in Nonresponse Reduction</a:t>
            </a:r>
          </a:p>
        </p:txBody>
      </p:sp>
      <p:sp>
        <p:nvSpPr>
          <p:cNvPr id="389" name="Shape 389"/>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GB" sz="2400" b="1" i="0" u="none" strike="noStrike" cap="none">
                <a:solidFill>
                  <a:schemeClr val="lt1"/>
                </a:solidFill>
                <a:latin typeface="Corbel"/>
                <a:ea typeface="Corbel"/>
                <a:cs typeface="Corbel"/>
                <a:sym typeface="Corbel"/>
              </a:rPr>
              <a:t>					</a:t>
            </a:r>
            <a:r>
              <a:rPr lang="en-GB" sz="2800" b="1" i="0" u="none" strike="noStrike" cap="none">
                <a:solidFill>
                  <a:schemeClr val="lt1"/>
                </a:solidFill>
                <a:latin typeface="Corbel"/>
                <a:ea typeface="Corbel"/>
                <a:cs typeface="Corbel"/>
                <a:sym typeface="Corbel"/>
              </a:rPr>
              <a:t>Use of incentives</a:t>
            </a:r>
          </a:p>
          <a:p>
            <a:pPr marL="0" marR="0" lvl="0" indent="0" algn="l" rtl="0">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Mixed mode designs</a:t>
            </a:r>
          </a:p>
          <a:p>
            <a:pPr marL="0" marR="0" lvl="0" indent="0" algn="l" rtl="0">
              <a:spcBef>
                <a:spcPts val="2000"/>
              </a:spcBef>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Variation in interview 					length</a:t>
            </a:r>
          </a:p>
        </p:txBody>
      </p:sp>
      <p:pic>
        <p:nvPicPr>
          <p:cNvPr id="390" name="Shape 390"/>
          <p:cNvPicPr preferRelativeResize="0"/>
          <p:nvPr/>
        </p:nvPicPr>
        <p:blipFill rotWithShape="1">
          <a:blip r:embed="rId3">
            <a:alphaModFix/>
          </a:blip>
          <a:srcRect/>
          <a:stretch/>
        </p:blipFill>
        <p:spPr>
          <a:xfrm>
            <a:off x="395536" y="2636911"/>
            <a:ext cx="3960440" cy="217228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Shape 39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Experiments in Measurement</a:t>
            </a:r>
          </a:p>
        </p:txBody>
      </p:sp>
      <p:sp>
        <p:nvSpPr>
          <p:cNvPr id="396" name="Shape 396"/>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GB" sz="2400" b="1" i="0" u="none" strike="noStrike" cap="none">
                <a:solidFill>
                  <a:schemeClr val="lt1"/>
                </a:solidFill>
                <a:latin typeface="Corbel"/>
                <a:ea typeface="Corbel"/>
                <a:cs typeface="Corbel"/>
                <a:sym typeface="Corbel"/>
              </a:rPr>
              <a:t>					</a:t>
            </a:r>
            <a:r>
              <a:rPr lang="en-GB" sz="2800" b="1" i="0" u="none" strike="noStrike" cap="none">
                <a:solidFill>
                  <a:schemeClr val="lt1"/>
                </a:solidFill>
                <a:latin typeface="Corbel"/>
                <a:ea typeface="Corbel"/>
                <a:cs typeface="Corbel"/>
                <a:sym typeface="Corbel"/>
              </a:rPr>
              <a:t>Question wording 					and order</a:t>
            </a:r>
          </a:p>
          <a:p>
            <a:pPr marL="0" marR="0" lvl="0" indent="0" algn="l" rtl="0">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Response alternatives</a:t>
            </a:r>
          </a:p>
          <a:p>
            <a:pPr marL="0" marR="0" lvl="0" indent="0" algn="l" rtl="0">
              <a:spcBef>
                <a:spcPts val="2000"/>
              </a:spcBef>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Response scales</a:t>
            </a:r>
          </a:p>
        </p:txBody>
      </p:sp>
      <p:pic>
        <p:nvPicPr>
          <p:cNvPr id="397" name="Shape 397"/>
          <p:cNvPicPr preferRelativeResize="0"/>
          <p:nvPr/>
        </p:nvPicPr>
        <p:blipFill rotWithShape="1">
          <a:blip r:embed="rId3">
            <a:alphaModFix/>
          </a:blip>
          <a:srcRect/>
          <a:stretch/>
        </p:blipFill>
        <p:spPr>
          <a:xfrm>
            <a:off x="395536" y="2132857"/>
            <a:ext cx="3821224" cy="20162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Experiments in Adjustment Error</a:t>
            </a:r>
          </a:p>
        </p:txBody>
      </p:sp>
      <p:sp>
        <p:nvSpPr>
          <p:cNvPr id="403" name="Shape 403"/>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accent1"/>
              </a:buClr>
              <a:buSzPct val="25000"/>
              <a:buFont typeface="Noto Sans Symbols"/>
              <a:buNone/>
            </a:pPr>
            <a:r>
              <a:rPr lang="en-GB" sz="2400" b="1" i="0" u="none" strike="noStrike" cap="none">
                <a:solidFill>
                  <a:schemeClr val="lt1"/>
                </a:solidFill>
                <a:latin typeface="Corbel"/>
                <a:ea typeface="Corbel"/>
                <a:cs typeface="Corbel"/>
                <a:sym typeface="Corbel"/>
              </a:rPr>
              <a:t>					</a:t>
            </a:r>
            <a:r>
              <a:rPr lang="en-GB" sz="2800" b="1" i="0" u="none" strike="noStrike" cap="none">
                <a:solidFill>
                  <a:schemeClr val="lt1"/>
                </a:solidFill>
                <a:latin typeface="Corbel"/>
                <a:ea typeface="Corbel"/>
                <a:cs typeface="Corbel"/>
                <a:sym typeface="Corbel"/>
              </a:rPr>
              <a:t>Weighting</a:t>
            </a:r>
          </a:p>
          <a:p>
            <a:pPr marL="0" marR="0" lvl="0" indent="0" algn="l" rtl="0">
              <a:spcBef>
                <a:spcPts val="2000"/>
              </a:spcBef>
              <a:spcAft>
                <a:spcPts val="0"/>
              </a:spcAft>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Imputation</a:t>
            </a:r>
          </a:p>
          <a:p>
            <a:pPr marL="0" marR="0" lvl="0" indent="0" algn="l" rtl="0">
              <a:spcBef>
                <a:spcPts val="2000"/>
              </a:spcBef>
              <a:buClr>
                <a:schemeClr val="accent1"/>
              </a:buClr>
              <a:buSzPct val="25000"/>
              <a:buFont typeface="Noto Sans Symbols"/>
              <a:buNone/>
            </a:pPr>
            <a:r>
              <a:rPr lang="en-GB" sz="2800" b="1" i="0" u="none" strike="noStrike" cap="none">
                <a:solidFill>
                  <a:schemeClr val="lt1"/>
                </a:solidFill>
                <a:latin typeface="Corbel"/>
                <a:ea typeface="Corbel"/>
                <a:cs typeface="Corbel"/>
                <a:sym typeface="Corbel"/>
              </a:rPr>
              <a:t>					Propensity scores</a:t>
            </a:r>
          </a:p>
        </p:txBody>
      </p:sp>
      <p:pic>
        <p:nvPicPr>
          <p:cNvPr id="404" name="Shape 404"/>
          <p:cNvPicPr preferRelativeResize="0"/>
          <p:nvPr/>
        </p:nvPicPr>
        <p:blipFill rotWithShape="1">
          <a:blip r:embed="rId3">
            <a:alphaModFix/>
          </a:blip>
          <a:srcRect/>
          <a:stretch/>
        </p:blipFill>
        <p:spPr>
          <a:xfrm>
            <a:off x="323528" y="2132856"/>
            <a:ext cx="4594292" cy="224236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Difference between Experimental and Observational Data</a:t>
            </a:r>
          </a:p>
        </p:txBody>
      </p:sp>
      <p:sp>
        <p:nvSpPr>
          <p:cNvPr id="411" name="Shape 411"/>
          <p:cNvSpPr txBox="1">
            <a:spLocks noGrp="1"/>
          </p:cNvSpPr>
          <p:nvPr>
            <p:ph type="body" idx="1"/>
          </p:nvPr>
        </p:nvSpPr>
        <p:spPr>
          <a:xfrm>
            <a:off x="467543" y="1905000"/>
            <a:ext cx="8143055" cy="44958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Involve randomly assigned conditions, treatments, or elements to establish causality with regard to observed effects or differences</a:t>
            </a:r>
          </a:p>
          <a:p>
            <a:pPr marL="0" marR="0" lvl="0" indent="0" algn="l" rtl="0">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spcBef>
                <a:spcPts val="2000"/>
              </a:spcBef>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Provide confidence about the suitability or effectiveness of alternative design choices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Shape 29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Organization of the Workshop</a:t>
            </a:r>
          </a:p>
        </p:txBody>
      </p:sp>
      <p:sp>
        <p:nvSpPr>
          <p:cNvPr id="295" name="Shape 295"/>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Lecture sessions, two per day</a:t>
            </a:r>
          </a:p>
          <a:p>
            <a:pPr marL="685800" marR="0" lvl="1" indent="-342900" algn="l" rtl="0">
              <a:spcBef>
                <a:spcPts val="600"/>
              </a:spcBef>
              <a:spcAft>
                <a:spcPts val="0"/>
              </a:spcAft>
              <a:buClr>
                <a:schemeClr val="accent2"/>
              </a:buClr>
              <a:buSzPct val="90000"/>
              <a:buFont typeface="Noto Sans Symbols"/>
              <a:buChar char="●"/>
            </a:pPr>
            <a:r>
              <a:rPr lang="en-GB" sz="2800" b="1" i="0" u="none" strike="noStrike" cap="none">
                <a:solidFill>
                  <a:schemeClr val="lt1"/>
                </a:solidFill>
                <a:latin typeface="Corbel"/>
                <a:ea typeface="Corbel"/>
                <a:cs typeface="Corbel"/>
                <a:sym typeface="Corbel"/>
              </a:rPr>
              <a:t>Will run from 9 to 12 with a short break </a:t>
            </a:r>
          </a:p>
          <a:p>
            <a:pPr marL="685800" marR="0" lvl="1" indent="-342900" algn="l" rtl="0">
              <a:spcBef>
                <a:spcPts val="600"/>
              </a:spcBef>
              <a:spcAft>
                <a:spcPts val="0"/>
              </a:spcAft>
              <a:buClr>
                <a:schemeClr val="accent2"/>
              </a:buClr>
              <a:buSzPct val="90000"/>
              <a:buFont typeface="Noto Sans Symbols"/>
              <a:buChar char="●"/>
            </a:pPr>
            <a:r>
              <a:rPr lang="en-GB" sz="2800" b="1" i="0" u="none" strike="noStrike" cap="none">
                <a:solidFill>
                  <a:schemeClr val="lt1"/>
                </a:solidFill>
                <a:latin typeface="Corbel"/>
                <a:ea typeface="Corbel"/>
                <a:cs typeface="Corbel"/>
                <a:sym typeface="Corbel"/>
              </a:rPr>
              <a:t>Occasional group work based on prepared exercises</a:t>
            </a:r>
          </a:p>
          <a:p>
            <a:pPr marL="342900" marR="0" lvl="0" indent="-342900" algn="l" rtl="0">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iClicker exercises</a:t>
            </a:r>
          </a:p>
          <a:p>
            <a:pPr marL="0" marR="0" lvl="0" indent="0" algn="l" rtl="0">
              <a:spcBef>
                <a:spcPts val="2000"/>
              </a:spcBef>
              <a:buClr>
                <a:schemeClr val="accent1"/>
              </a:buClr>
              <a:buSzPct val="25000"/>
              <a:buFont typeface="Noto Sans Symbols"/>
              <a:buNone/>
            </a:pPr>
            <a:endParaRPr sz="2600" b="1" i="0" u="none" strike="noStrike" cap="none">
              <a:solidFill>
                <a:schemeClr val="lt1"/>
              </a:solidFill>
              <a:latin typeface="Corbel"/>
              <a:ea typeface="Corbel"/>
              <a:cs typeface="Corbel"/>
              <a:sym typeface="Corbe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txBox="1">
            <a:spLocks noGrp="1"/>
          </p:cNvSpPr>
          <p:nvPr>
            <p:ph type="title"/>
          </p:nvPr>
        </p:nvSpPr>
        <p:spPr>
          <a:xfrm>
            <a:off x="251519" y="274637"/>
            <a:ext cx="8784976"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Experimental vs. Observational Data</a:t>
            </a:r>
          </a:p>
        </p:txBody>
      </p:sp>
      <p:sp>
        <p:nvSpPr>
          <p:cNvPr id="418" name="Shape 418"/>
          <p:cNvSpPr txBox="1">
            <a:spLocks noGrp="1"/>
          </p:cNvSpPr>
          <p:nvPr>
            <p:ph type="body" idx="1"/>
          </p:nvPr>
        </p:nvSpPr>
        <p:spPr>
          <a:xfrm>
            <a:off x="34158" y="1752600"/>
            <a:ext cx="9002336" cy="5105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Design a survey to be administered by an experienced interviewing staff</a:t>
            </a:r>
          </a:p>
          <a:p>
            <a:pPr marL="342900" marR="0" lvl="0" indent="-342900" algn="l" rtl="0">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There is a focus on attitudes toward family planning</a:t>
            </a:r>
          </a:p>
          <a:p>
            <a:pPr marL="342900" marR="0" lvl="0" indent="-342900" algn="l" rtl="0">
              <a:spcBef>
                <a:spcPts val="2000"/>
              </a:spcBef>
              <a:spcAft>
                <a:spcPts val="0"/>
              </a:spcAft>
              <a:buClr>
                <a:schemeClr val="accent1"/>
              </a:buClr>
              <a:buSzPct val="90000"/>
              <a:buFont typeface="Noto Sans Symbols"/>
              <a:buChar char="●"/>
            </a:pPr>
            <a:r>
              <a:rPr lang="en-GB" sz="2400" b="1" i="0" u="none" strike="noStrike" cap="none">
                <a:solidFill>
                  <a:schemeClr val="lt1"/>
                </a:solidFill>
                <a:latin typeface="Corbel"/>
                <a:ea typeface="Corbel"/>
                <a:cs typeface="Corbel"/>
                <a:sym typeface="Corbel"/>
              </a:rPr>
              <a:t>When data are available for analysis, an analysis of attitudes is run by gender of the interviewer</a:t>
            </a:r>
          </a:p>
          <a:p>
            <a:pPr marL="685800" marR="0" lvl="1" indent="-342900" algn="l" rtl="0">
              <a:spcBef>
                <a:spcPts val="600"/>
              </a:spcBef>
              <a:spcAft>
                <a:spcPts val="0"/>
              </a:spcAft>
              <a:buClr>
                <a:schemeClr val="accent2"/>
              </a:buClr>
              <a:buSzPct val="90000"/>
              <a:buFont typeface="Noto Sans Symbols"/>
              <a:buChar char="●"/>
            </a:pPr>
            <a:r>
              <a:rPr lang="en-GB" sz="2400" b="1" i="0" u="none" strike="noStrike" cap="none">
                <a:solidFill>
                  <a:schemeClr val="lt1"/>
                </a:solidFill>
                <a:latin typeface="Corbel"/>
                <a:ea typeface="Corbel"/>
                <a:cs typeface="Corbel"/>
                <a:sym typeface="Corbel"/>
              </a:rPr>
              <a:t>Men’s attitudes don’t differ by interviewer gender</a:t>
            </a:r>
          </a:p>
          <a:p>
            <a:pPr marL="685800" marR="0" lvl="1" indent="-342900" algn="l" rtl="0">
              <a:spcBef>
                <a:spcPts val="600"/>
              </a:spcBef>
              <a:spcAft>
                <a:spcPts val="0"/>
              </a:spcAft>
              <a:buClr>
                <a:schemeClr val="accent2"/>
              </a:buClr>
              <a:buSzPct val="90000"/>
              <a:buFont typeface="Noto Sans Symbols"/>
              <a:buChar char="●"/>
            </a:pPr>
            <a:r>
              <a:rPr lang="en-GB" sz="2400" b="1" i="0" u="none" strike="noStrike" cap="none">
                <a:solidFill>
                  <a:schemeClr val="lt1"/>
                </a:solidFill>
                <a:latin typeface="Corbel"/>
                <a:ea typeface="Corbel"/>
                <a:cs typeface="Corbel"/>
                <a:sym typeface="Corbel"/>
              </a:rPr>
              <a:t>Women’s attitudes do differ by interviewer gender</a:t>
            </a:r>
          </a:p>
          <a:p>
            <a:pPr marL="342900" marR="0" lvl="0" indent="-342900" algn="l" rtl="0">
              <a:spcBef>
                <a:spcPts val="2000"/>
              </a:spcBef>
              <a:buClr>
                <a:schemeClr val="accent1"/>
              </a:buClr>
              <a:buSzPct val="25000"/>
              <a:buFont typeface="Noto Sans Symbols"/>
              <a:buNone/>
            </a:pPr>
            <a:r>
              <a:rPr lang="en-GB" sz="2400" b="1" i="0" u="none" strike="noStrike" cap="none">
                <a:solidFill>
                  <a:schemeClr val="lt1"/>
                </a:solidFill>
                <a:latin typeface="Corbel"/>
                <a:ea typeface="Corbel"/>
                <a:cs typeface="Corbel"/>
                <a:sym typeface="Corbel"/>
              </a:rPr>
              <a:t>	</a:t>
            </a:r>
            <a:r>
              <a:rPr lang="en-GB" sz="2800" b="1" i="0" u="none" strike="noStrike" cap="none">
                <a:solidFill>
                  <a:srgbClr val="FFFF00"/>
                </a:solidFill>
                <a:latin typeface="Corbel"/>
                <a:ea typeface="Corbel"/>
                <a:cs typeface="Corbel"/>
                <a:sym typeface="Corbel"/>
              </a:rPr>
              <a:t>Can the researcher be confident that the gender of the interviewer affected survey responses?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Attitudes by Interviewer Gender</a:t>
            </a:r>
          </a:p>
        </p:txBody>
      </p:sp>
      <p:sp>
        <p:nvSpPr>
          <p:cNvPr id="425" name="Shape 425"/>
          <p:cNvSpPr txBox="1"/>
          <p:nvPr/>
        </p:nvSpPr>
        <p:spPr>
          <a:xfrm>
            <a:off x="129540" y="6477000"/>
            <a:ext cx="3352799" cy="27699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i="1" u="none" strike="noStrike" cap="none" dirty="0" err="1" smtClean="0">
                <a:solidFill>
                  <a:schemeClr val="lt1"/>
                </a:solidFill>
                <a:latin typeface="Corbel"/>
                <a:ea typeface="Corbel"/>
                <a:cs typeface="Corbel"/>
                <a:sym typeface="Corbel"/>
              </a:rPr>
              <a:t>Huddy</a:t>
            </a:r>
            <a:r>
              <a:rPr lang="en-GB" i="1" u="none" strike="noStrike" cap="none" dirty="0" smtClean="0">
                <a:solidFill>
                  <a:schemeClr val="lt1"/>
                </a:solidFill>
                <a:latin typeface="Corbel"/>
                <a:ea typeface="Corbel"/>
                <a:cs typeface="Corbel"/>
                <a:sym typeface="Corbel"/>
              </a:rPr>
              <a:t> </a:t>
            </a:r>
            <a:r>
              <a:rPr lang="en-GB" i="1" u="none" strike="noStrike" cap="none" dirty="0">
                <a:solidFill>
                  <a:schemeClr val="lt1"/>
                </a:solidFill>
                <a:latin typeface="Corbel"/>
                <a:ea typeface="Corbel"/>
                <a:cs typeface="Corbel"/>
                <a:sym typeface="Corbel"/>
              </a:rPr>
              <a:t>et </a:t>
            </a:r>
            <a:r>
              <a:rPr lang="en-GB" i="1" u="none" strike="noStrike" cap="none" dirty="0" smtClean="0">
                <a:solidFill>
                  <a:schemeClr val="lt1"/>
                </a:solidFill>
                <a:latin typeface="Corbel"/>
                <a:ea typeface="Corbel"/>
                <a:cs typeface="Corbel"/>
                <a:sym typeface="Corbel"/>
              </a:rPr>
              <a:t>al (1997) </a:t>
            </a:r>
            <a:endParaRPr lang="en-GB" i="1" u="none" strike="noStrike" cap="none" dirty="0">
              <a:solidFill>
                <a:schemeClr val="lt1"/>
              </a:solidFill>
              <a:latin typeface="Corbel"/>
              <a:ea typeface="Corbel"/>
              <a:cs typeface="Corbel"/>
              <a:sym typeface="Corbel"/>
            </a:endParaRPr>
          </a:p>
        </p:txBody>
      </p:sp>
      <p:pic>
        <p:nvPicPr>
          <p:cNvPr id="426" name="Shape 426" descr="Screen Clipping"/>
          <p:cNvPicPr preferRelativeResize="0"/>
          <p:nvPr/>
        </p:nvPicPr>
        <p:blipFill rotWithShape="1">
          <a:blip r:embed="rId3">
            <a:alphaModFix/>
          </a:blip>
          <a:srcRect/>
          <a:stretch/>
        </p:blipFill>
        <p:spPr>
          <a:xfrm>
            <a:off x="228600" y="1981200"/>
            <a:ext cx="8721694" cy="44958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Clicker Question 1</a:t>
            </a:r>
          </a:p>
        </p:txBody>
      </p:sp>
      <p:sp>
        <p:nvSpPr>
          <p:cNvPr id="433" name="Shape 433"/>
          <p:cNvSpPr txBox="1">
            <a:spLocks noGrp="1"/>
          </p:cNvSpPr>
          <p:nvPr>
            <p:ph type="body" idx="1"/>
          </p:nvPr>
        </p:nvSpPr>
        <p:spPr>
          <a:xfrm>
            <a:off x="457200" y="1981200"/>
            <a:ext cx="8229600" cy="46481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25000"/>
              <a:buFont typeface="Noto Sans Symbols"/>
              <a:buNone/>
            </a:pPr>
            <a:r>
              <a:rPr lang="en-GB" sz="2800" b="1" i="0" u="none" strike="noStrike" cap="none">
                <a:solidFill>
                  <a:srgbClr val="FFFFFF"/>
                </a:solidFill>
                <a:latin typeface="Corbel"/>
                <a:ea typeface="Corbel"/>
                <a:cs typeface="Corbel"/>
                <a:sym typeface="Corbel"/>
              </a:rPr>
              <a:t>	What is the best way to deal with the observed differences in attitudes about family planning?</a:t>
            </a:r>
          </a:p>
          <a:p>
            <a:pPr marL="514350" marR="0" lvl="0" indent="-514350" algn="l" rtl="0">
              <a:spcBef>
                <a:spcPts val="2000"/>
              </a:spcBef>
              <a:spcAft>
                <a:spcPts val="0"/>
              </a:spcAft>
              <a:buClr>
                <a:schemeClr val="accent1"/>
              </a:buClr>
              <a:buSzPct val="90000"/>
              <a:buFont typeface="Corbel"/>
              <a:buAutoNum type="alphaLcParenR"/>
            </a:pPr>
            <a:r>
              <a:rPr lang="en-GB" sz="2800" b="1" i="0" u="none" strike="noStrike" cap="none">
                <a:solidFill>
                  <a:srgbClr val="FFFFFF"/>
                </a:solidFill>
                <a:latin typeface="Corbel"/>
                <a:ea typeface="Corbel"/>
                <a:cs typeface="Corbel"/>
                <a:sym typeface="Corbel"/>
              </a:rPr>
              <a:t>Only interview female respondents</a:t>
            </a:r>
          </a:p>
          <a:p>
            <a:pPr marL="514350" marR="0" lvl="0" indent="-514350" algn="l" rtl="0">
              <a:spcBef>
                <a:spcPts val="2000"/>
              </a:spcBef>
              <a:spcAft>
                <a:spcPts val="0"/>
              </a:spcAft>
              <a:buClr>
                <a:schemeClr val="accent1"/>
              </a:buClr>
              <a:buSzPct val="90000"/>
              <a:buFont typeface="Corbel"/>
              <a:buAutoNum type="alphaLcParenR"/>
            </a:pPr>
            <a:r>
              <a:rPr lang="en-GB" sz="2800" b="1" i="0" u="none" strike="noStrike" cap="none">
                <a:solidFill>
                  <a:srgbClr val="FFFFFF"/>
                </a:solidFill>
                <a:latin typeface="Corbel"/>
                <a:ea typeface="Corbel"/>
                <a:cs typeface="Corbel"/>
                <a:sym typeface="Corbel"/>
              </a:rPr>
              <a:t>Only send female interviewers into the field for the study</a:t>
            </a:r>
          </a:p>
          <a:p>
            <a:pPr marL="514350" marR="0" lvl="0" indent="-514350" algn="l" rtl="0">
              <a:spcBef>
                <a:spcPts val="2000"/>
              </a:spcBef>
              <a:spcAft>
                <a:spcPts val="0"/>
              </a:spcAft>
              <a:buClr>
                <a:schemeClr val="accent1"/>
              </a:buClr>
              <a:buSzPct val="90000"/>
              <a:buFont typeface="Corbel"/>
              <a:buAutoNum type="alphaLcParenR"/>
            </a:pPr>
            <a:r>
              <a:rPr lang="en-GB" sz="2800" b="1" i="0" u="none" strike="noStrike" cap="none">
                <a:solidFill>
                  <a:srgbClr val="FFFFFF"/>
                </a:solidFill>
                <a:latin typeface="Corbel"/>
                <a:ea typeface="Corbel"/>
                <a:cs typeface="Corbel"/>
                <a:sym typeface="Corbel"/>
              </a:rPr>
              <a:t>Both a and b</a:t>
            </a:r>
          </a:p>
          <a:p>
            <a:pPr marL="514350" marR="0" lvl="0" indent="-514350" algn="l" rtl="0">
              <a:spcBef>
                <a:spcPts val="2000"/>
              </a:spcBef>
              <a:spcAft>
                <a:spcPts val="0"/>
              </a:spcAft>
              <a:buClr>
                <a:schemeClr val="accent1"/>
              </a:buClr>
              <a:buSzPct val="90000"/>
              <a:buFont typeface="Corbel"/>
              <a:buAutoNum type="alphaLcParenR"/>
            </a:pPr>
            <a:r>
              <a:rPr lang="en-GB" sz="2800" b="1" i="0" u="none" strike="noStrike" cap="none">
                <a:solidFill>
                  <a:srgbClr val="FFFFFF"/>
                </a:solidFill>
                <a:latin typeface="Corbel"/>
                <a:ea typeface="Corbel"/>
                <a:cs typeface="Corbel"/>
                <a:sym typeface="Corbel"/>
              </a:rPr>
              <a:t>Randomly assign interviewers to respondents according to interviewer gender</a:t>
            </a:r>
          </a:p>
          <a:p>
            <a:pPr marL="514350" marR="0" lvl="0" indent="-514350" algn="l" rtl="0">
              <a:spcBef>
                <a:spcPts val="2000"/>
              </a:spcBef>
              <a:buClr>
                <a:schemeClr val="accent1"/>
              </a:buClr>
              <a:buSzPct val="90000"/>
              <a:buFont typeface="Corbel"/>
              <a:buNone/>
            </a:pPr>
            <a:endParaRPr sz="2800" b="1" i="0" u="none" strike="noStrike" cap="none">
              <a:solidFill>
                <a:srgbClr val="FFFFFF"/>
              </a:solidFill>
              <a:latin typeface="Corbel"/>
              <a:ea typeface="Corbel"/>
              <a:cs typeface="Corbel"/>
              <a:sym typeface="Corbe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0" y="274637"/>
            <a:ext cx="91440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Clicker Question 2</a:t>
            </a:r>
          </a:p>
        </p:txBody>
      </p:sp>
      <p:sp>
        <p:nvSpPr>
          <p:cNvPr id="440" name="Shape 440"/>
          <p:cNvSpPr txBox="1">
            <a:spLocks noGrp="1"/>
          </p:cNvSpPr>
          <p:nvPr>
            <p:ph type="body" idx="1"/>
          </p:nvPr>
        </p:nvSpPr>
        <p:spPr>
          <a:xfrm>
            <a:off x="266700" y="1645900"/>
            <a:ext cx="8610600" cy="4876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25000"/>
              <a:buFont typeface="Noto Sans Symbols"/>
              <a:buNone/>
            </a:pPr>
            <a:r>
              <a:rPr lang="en-GB" sz="2800" b="1" i="0" u="none" strike="noStrike" cap="none">
                <a:solidFill>
                  <a:srgbClr val="FFFFFF"/>
                </a:solidFill>
                <a:latin typeface="Corbel"/>
                <a:ea typeface="Corbel"/>
                <a:cs typeface="Corbel"/>
                <a:sym typeface="Corbel"/>
              </a:rPr>
              <a:t>Which of the following would be considered a survey-based experiment?</a:t>
            </a:r>
          </a:p>
          <a:p>
            <a:pPr marL="514350" marR="0" lvl="0" indent="-514350" algn="l" rtl="0">
              <a:lnSpc>
                <a:spcPct val="90000"/>
              </a:lnSpc>
              <a:spcBef>
                <a:spcPts val="2000"/>
              </a:spcBef>
              <a:spcAft>
                <a:spcPts val="0"/>
              </a:spcAft>
              <a:buClr>
                <a:schemeClr val="accent1"/>
              </a:buClr>
              <a:buSzPct val="90000"/>
              <a:buFont typeface="Corbel"/>
              <a:buAutoNum type="alphaLcParenR"/>
            </a:pPr>
            <a:r>
              <a:rPr lang="en-GB" sz="2400" b="1" i="0" u="none" strike="noStrike" cap="none">
                <a:solidFill>
                  <a:srgbClr val="FFFFFF"/>
                </a:solidFill>
                <a:latin typeface="Corbel"/>
                <a:ea typeface="Corbel"/>
                <a:cs typeface="Corbel"/>
                <a:sym typeface="Corbel"/>
              </a:rPr>
              <a:t>A survey </a:t>
            </a:r>
            <a:r>
              <a:rPr lang="en-GB" sz="2400" b="1" i="0" u="none" strike="noStrike" cap="none">
                <a:solidFill>
                  <a:schemeClr val="lt1"/>
                </a:solidFill>
                <a:latin typeface="Corbel"/>
                <a:ea typeface="Corbel"/>
                <a:cs typeface="Corbel"/>
                <a:sym typeface="Corbel"/>
              </a:rPr>
              <a:t>measuring knowledge of a sample of students before and after a course</a:t>
            </a:r>
          </a:p>
          <a:p>
            <a:pPr marL="514350" marR="0" lvl="0" indent="-514350" algn="l" rtl="0">
              <a:lnSpc>
                <a:spcPct val="90000"/>
              </a:lnSpc>
              <a:spcBef>
                <a:spcPts val="2000"/>
              </a:spcBef>
              <a:spcAft>
                <a:spcPts val="0"/>
              </a:spcAft>
              <a:buClr>
                <a:schemeClr val="accent1"/>
              </a:buClr>
              <a:buSzPct val="90000"/>
              <a:buFont typeface="Corbel"/>
              <a:buAutoNum type="alphaLcParenR"/>
            </a:pPr>
            <a:r>
              <a:rPr lang="en-GB" sz="2400" b="1" i="0" u="none" strike="noStrike" cap="none">
                <a:solidFill>
                  <a:srgbClr val="FFFFFF"/>
                </a:solidFill>
                <a:latin typeface="Corbel"/>
                <a:ea typeface="Corbel"/>
                <a:cs typeface="Corbel"/>
                <a:sym typeface="Corbel"/>
              </a:rPr>
              <a:t>A controlled lab study to determine the effects of different interviewing styles on </a:t>
            </a:r>
            <a:r>
              <a:rPr lang="en-GB">
                <a:solidFill>
                  <a:srgbClr val="FFFFFF"/>
                </a:solidFill>
              </a:rPr>
              <a:t>attitudes about health care</a:t>
            </a:r>
          </a:p>
          <a:p>
            <a:pPr marL="514350" marR="0" lvl="0" indent="-514350" algn="l" rtl="0">
              <a:lnSpc>
                <a:spcPct val="90000"/>
              </a:lnSpc>
              <a:spcBef>
                <a:spcPts val="2000"/>
              </a:spcBef>
              <a:spcAft>
                <a:spcPts val="0"/>
              </a:spcAft>
              <a:buClr>
                <a:schemeClr val="accent1"/>
              </a:buClr>
              <a:buSzPct val="90000"/>
              <a:buFont typeface="Corbel"/>
              <a:buAutoNum type="alphaLcParenR"/>
            </a:pPr>
            <a:r>
              <a:rPr lang="en-GB" sz="2400" b="1" i="0" u="none" strike="noStrike" cap="none">
                <a:solidFill>
                  <a:srgbClr val="FFFFFF"/>
                </a:solidFill>
                <a:latin typeface="Corbel"/>
                <a:ea typeface="Corbel"/>
                <a:cs typeface="Corbel"/>
                <a:sym typeface="Corbel"/>
              </a:rPr>
              <a:t>A national survey in which respondents </a:t>
            </a:r>
            <a:r>
              <a:rPr lang="en-GB" sz="2400" b="1" i="0" u="none" strike="noStrike" cap="none">
                <a:solidFill>
                  <a:schemeClr val="lt1"/>
                </a:solidFill>
                <a:latin typeface="Corbel"/>
                <a:ea typeface="Corbel"/>
                <a:cs typeface="Corbel"/>
                <a:sym typeface="Corbel"/>
              </a:rPr>
              <a:t>are randomly assigned to two different versions of a question, differing in </a:t>
            </a:r>
            <a:r>
              <a:rPr lang="en-GB"/>
              <a:t>one phrase</a:t>
            </a:r>
          </a:p>
          <a:p>
            <a:pPr marL="514350" marR="0" lvl="0" indent="-514350" algn="l" rtl="0">
              <a:lnSpc>
                <a:spcPct val="90000"/>
              </a:lnSpc>
              <a:spcBef>
                <a:spcPts val="2000"/>
              </a:spcBef>
              <a:spcAft>
                <a:spcPts val="0"/>
              </a:spcAft>
              <a:buClr>
                <a:schemeClr val="accent1"/>
              </a:buClr>
              <a:buSzPct val="90000"/>
              <a:buFont typeface="Corbel"/>
              <a:buAutoNum type="alphaLcParenR"/>
            </a:pPr>
            <a:r>
              <a:rPr lang="en-GB" sz="2400" b="1" i="0" u="none" strike="noStrike" cap="none">
                <a:solidFill>
                  <a:srgbClr val="FFFFFF"/>
                </a:solidFill>
                <a:latin typeface="Corbel"/>
                <a:ea typeface="Corbel"/>
                <a:cs typeface="Corbel"/>
                <a:sym typeface="Corbel"/>
              </a:rPr>
              <a:t>A mixed-mode national survey with both web and mail </a:t>
            </a:r>
            <a:r>
              <a:rPr lang="en-GB">
                <a:solidFill>
                  <a:srgbClr val="FFFFFF"/>
                </a:solidFill>
              </a:rPr>
              <a:t>interviewing</a:t>
            </a:r>
          </a:p>
          <a:p>
            <a:pPr marL="514350" marR="0" lvl="0" indent="-514350" algn="l" rtl="0">
              <a:lnSpc>
                <a:spcPct val="90000"/>
              </a:lnSpc>
              <a:spcBef>
                <a:spcPts val="2000"/>
              </a:spcBef>
              <a:spcAft>
                <a:spcPts val="0"/>
              </a:spcAft>
              <a:buClr>
                <a:schemeClr val="accent1"/>
              </a:buClr>
              <a:buSzPct val="90000"/>
              <a:buFont typeface="Corbel"/>
              <a:buNone/>
            </a:pPr>
            <a:endParaRPr sz="2400" b="1" i="0" u="none" strike="noStrike" cap="none">
              <a:solidFill>
                <a:srgbClr val="FFFFFF"/>
              </a:solidFill>
              <a:latin typeface="Corbel"/>
              <a:ea typeface="Corbel"/>
              <a:cs typeface="Corbel"/>
              <a:sym typeface="Corbel"/>
            </a:endParaRPr>
          </a:p>
          <a:p>
            <a:pPr marL="514350" marR="0" lvl="0" indent="-514350" algn="l" rtl="0">
              <a:lnSpc>
                <a:spcPct val="90000"/>
              </a:lnSpc>
              <a:spcBef>
                <a:spcPts val="2000"/>
              </a:spcBef>
              <a:buClr>
                <a:schemeClr val="accent1"/>
              </a:buClr>
              <a:buSzPct val="90000"/>
              <a:buFont typeface="Corbel"/>
              <a:buNone/>
            </a:pPr>
            <a:endParaRPr sz="2400" b="1" i="0" u="none" strike="noStrike" cap="none">
              <a:solidFill>
                <a:srgbClr val="FFFFFF"/>
              </a:solidFill>
              <a:latin typeface="Corbel"/>
              <a:ea typeface="Corbel"/>
              <a:cs typeface="Corbel"/>
              <a:sym typeface="Corbe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Outline: Session 1</a:t>
            </a:r>
          </a:p>
        </p:txBody>
      </p:sp>
      <p:sp>
        <p:nvSpPr>
          <p:cNvPr id="302" name="Shape 302"/>
          <p:cNvSpPr txBox="1">
            <a:spLocks noGrp="1"/>
          </p:cNvSpPr>
          <p:nvPr>
            <p:ph type="body" idx="1"/>
          </p:nvPr>
        </p:nvSpPr>
        <p:spPr>
          <a:xfrm>
            <a:off x="457200" y="2057400"/>
            <a:ext cx="8291263" cy="446794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Workshop objectives</a:t>
            </a:r>
          </a:p>
          <a:p>
            <a:pPr marL="342900" marR="0" lvl="0" indent="-342900" algn="l" rtl="0">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Introductions</a:t>
            </a:r>
          </a:p>
          <a:p>
            <a:pPr marL="342900" marR="0" lvl="0" indent="-342900" algn="l" rtl="0">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Overview of experimental possibilities in the Total Survey Error (TSE) perspective on the survey process</a:t>
            </a:r>
          </a:p>
          <a:p>
            <a:pPr marL="342900" marR="0" lvl="0" indent="-342900" algn="l" rtl="0">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Definitions: survey-based experiments</a:t>
            </a:r>
          </a:p>
          <a:p>
            <a:pPr marL="342900" marR="0" lvl="0" indent="-342900" algn="l" rtl="0">
              <a:spcBef>
                <a:spcPts val="2000"/>
              </a:spcBef>
              <a:buClr>
                <a:schemeClr val="accent1"/>
              </a:buClr>
              <a:buSzPct val="90000"/>
              <a:buFont typeface="Noto Sans Symbols"/>
              <a:buNone/>
            </a:pPr>
            <a:endParaRPr sz="2800" b="1" i="0" u="none" strike="noStrike" cap="none">
              <a:solidFill>
                <a:schemeClr val="lt1"/>
              </a:solidFill>
              <a:latin typeface="Corbel"/>
              <a:ea typeface="Corbel"/>
              <a:cs typeface="Corbel"/>
              <a:sym typeface="Corbe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By the end of this workshop, you should be able to:</a:t>
            </a:r>
          </a:p>
        </p:txBody>
      </p:sp>
      <p:sp>
        <p:nvSpPr>
          <p:cNvPr id="309" name="Shape 309"/>
          <p:cNvSpPr txBox="1">
            <a:spLocks noGrp="1"/>
          </p:cNvSpPr>
          <p:nvPr>
            <p:ph type="body" idx="1"/>
          </p:nvPr>
        </p:nvSpPr>
        <p:spPr>
          <a:xfrm>
            <a:off x="457200" y="2057400"/>
            <a:ext cx="8147247" cy="4251918"/>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89653"/>
              <a:buFont typeface="Noto Sans Symbols"/>
              <a:buChar char="●"/>
            </a:pPr>
            <a:r>
              <a:rPr lang="en-GB" sz="2590" b="1" i="0" u="none" strike="noStrike" cap="none">
                <a:solidFill>
                  <a:schemeClr val="lt1"/>
                </a:solidFill>
                <a:latin typeface="Corbel"/>
                <a:ea typeface="Corbel"/>
                <a:cs typeface="Corbel"/>
                <a:sym typeface="Corbel"/>
              </a:rPr>
              <a:t>Understand the purpose of using experiments in surveys </a:t>
            </a:r>
          </a:p>
          <a:p>
            <a:pPr marL="342900" marR="0" lvl="0" indent="-342900" algn="l" rtl="0">
              <a:lnSpc>
                <a:spcPct val="90000"/>
              </a:lnSpc>
              <a:spcBef>
                <a:spcPts val="2000"/>
              </a:spcBef>
              <a:spcAft>
                <a:spcPts val="0"/>
              </a:spcAft>
              <a:buClr>
                <a:schemeClr val="accent1"/>
              </a:buClr>
              <a:buSzPct val="89653"/>
              <a:buFont typeface="Noto Sans Symbols"/>
              <a:buChar char="●"/>
            </a:pPr>
            <a:r>
              <a:rPr lang="en-GB" sz="2590" b="1" i="0" u="none" strike="noStrike" cap="none">
                <a:solidFill>
                  <a:schemeClr val="lt1"/>
                </a:solidFill>
                <a:latin typeface="Corbel"/>
                <a:ea typeface="Corbel"/>
                <a:cs typeface="Corbel"/>
                <a:sym typeface="Corbel"/>
              </a:rPr>
              <a:t>Identify the primary components of well-designed experiments</a:t>
            </a:r>
          </a:p>
          <a:p>
            <a:pPr marL="342900" marR="0" lvl="0" indent="-342900" algn="l" rtl="0">
              <a:lnSpc>
                <a:spcPct val="90000"/>
              </a:lnSpc>
              <a:spcBef>
                <a:spcPts val="2000"/>
              </a:spcBef>
              <a:spcAft>
                <a:spcPts val="0"/>
              </a:spcAft>
              <a:buClr>
                <a:schemeClr val="accent1"/>
              </a:buClr>
              <a:buSzPct val="89653"/>
              <a:buFont typeface="Noto Sans Symbols"/>
              <a:buChar char="●"/>
            </a:pPr>
            <a:r>
              <a:rPr lang="en-GB" sz="2590" b="1" i="0" u="none" strike="noStrike" cap="none">
                <a:solidFill>
                  <a:schemeClr val="lt1"/>
                </a:solidFill>
                <a:latin typeface="Corbel"/>
                <a:ea typeface="Corbel"/>
                <a:cs typeface="Corbel"/>
                <a:sym typeface="Corbel"/>
              </a:rPr>
              <a:t>Appreciate different ways that experiments can be used to improve survey design or to test substantive hypotheses</a:t>
            </a:r>
          </a:p>
          <a:p>
            <a:pPr marL="342900" marR="0" lvl="0" indent="-342900" algn="l" rtl="0">
              <a:lnSpc>
                <a:spcPct val="90000"/>
              </a:lnSpc>
              <a:spcBef>
                <a:spcPts val="2000"/>
              </a:spcBef>
              <a:spcAft>
                <a:spcPts val="0"/>
              </a:spcAft>
              <a:buClr>
                <a:schemeClr val="accent1"/>
              </a:buClr>
              <a:buSzPct val="89653"/>
              <a:buFont typeface="Noto Sans Symbols"/>
              <a:buChar char="●"/>
            </a:pPr>
            <a:r>
              <a:rPr lang="en-GB" sz="2590" b="1" i="0" u="none" strike="noStrike" cap="none">
                <a:solidFill>
                  <a:schemeClr val="lt1"/>
                </a:solidFill>
                <a:latin typeface="Corbel"/>
                <a:ea typeface="Corbel"/>
                <a:cs typeface="Corbel"/>
                <a:sym typeface="Corbel"/>
              </a:rPr>
              <a:t>Manage and analyse data resulting from such experiments</a:t>
            </a:r>
          </a:p>
          <a:p>
            <a:pPr marL="342900" marR="0" lvl="0" indent="-342900" algn="l" rtl="0">
              <a:lnSpc>
                <a:spcPct val="90000"/>
              </a:lnSpc>
              <a:spcBef>
                <a:spcPts val="2000"/>
              </a:spcBef>
              <a:spcAft>
                <a:spcPts val="0"/>
              </a:spcAft>
              <a:buClr>
                <a:schemeClr val="accent1"/>
              </a:buClr>
              <a:buSzPct val="89653"/>
              <a:buFont typeface="Noto Sans Symbols"/>
              <a:buNone/>
            </a:pPr>
            <a:endParaRPr sz="2590" b="1" i="0" u="none" strike="noStrike" cap="none">
              <a:solidFill>
                <a:schemeClr val="lt1"/>
              </a:solidFill>
              <a:latin typeface="Corbel"/>
              <a:ea typeface="Corbel"/>
              <a:cs typeface="Corbel"/>
              <a:sym typeface="Corbel"/>
            </a:endParaRPr>
          </a:p>
          <a:p>
            <a:pPr marL="342900" marR="0" lvl="0" indent="-342900" algn="l" rtl="0">
              <a:lnSpc>
                <a:spcPct val="90000"/>
              </a:lnSpc>
              <a:spcBef>
                <a:spcPts val="2000"/>
              </a:spcBef>
              <a:buClr>
                <a:schemeClr val="accent1"/>
              </a:buClr>
              <a:buSzPct val="90818"/>
              <a:buFont typeface="Noto Sans Symbols"/>
              <a:buNone/>
            </a:pPr>
            <a:endParaRPr sz="2220" b="1" i="0" u="none" strike="noStrike" cap="none">
              <a:solidFill>
                <a:schemeClr val="lt1"/>
              </a:solidFill>
              <a:latin typeface="Corbel"/>
              <a:ea typeface="Corbel"/>
              <a:cs typeface="Corbel"/>
              <a:sym typeface="Corbe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Shape 314"/>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Who are we?</a:t>
            </a:r>
          </a:p>
        </p:txBody>
      </p:sp>
      <p:sp>
        <p:nvSpPr>
          <p:cNvPr id="315" name="Shape 315"/>
          <p:cNvSpPr txBox="1">
            <a:spLocks noGrp="1"/>
          </p:cNvSpPr>
          <p:nvPr>
            <p:ph type="body" idx="1"/>
          </p:nvPr>
        </p:nvSpPr>
        <p:spPr>
          <a:xfrm>
            <a:off x="457200" y="2057400"/>
            <a:ext cx="8229600" cy="39623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Michael Traugott (Mike)</a:t>
            </a:r>
          </a:p>
          <a:p>
            <a:pPr marL="342900" marR="0" lvl="0" indent="-342900" algn="l" rtl="0">
              <a:spcBef>
                <a:spcPts val="2000"/>
              </a:spcBef>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Elisabeth Gerber (Liz)</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Who are you?</a:t>
            </a:r>
          </a:p>
        </p:txBody>
      </p:sp>
      <p:sp>
        <p:nvSpPr>
          <p:cNvPr id="322" name="Shape 322"/>
          <p:cNvSpPr txBox="1">
            <a:spLocks noGrp="1"/>
          </p:cNvSpPr>
          <p:nvPr>
            <p:ph type="body" idx="1"/>
          </p:nvPr>
        </p:nvSpPr>
        <p:spPr>
          <a:xfrm>
            <a:off x="457200" y="1905000"/>
            <a:ext cx="7924799" cy="46481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Name</a:t>
            </a:r>
          </a:p>
          <a:p>
            <a:pPr marL="342900" marR="0" lvl="0" indent="-342900" algn="l" rtl="0">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Affiliation</a:t>
            </a:r>
          </a:p>
          <a:p>
            <a:pPr marL="342900" marR="0" lvl="0" indent="-342900" algn="l" rtl="0">
              <a:spcBef>
                <a:spcPts val="200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Interest in this workshop</a:t>
            </a:r>
          </a:p>
          <a:p>
            <a:pPr marL="342900" marR="0" lvl="0" indent="-342900" algn="l" rtl="0">
              <a:spcBef>
                <a:spcPts val="2000"/>
              </a:spcBef>
              <a:buClr>
                <a:schemeClr val="accent1"/>
              </a:buClr>
              <a:buSzPct val="90000"/>
              <a:buFont typeface="Noto Sans Symbols"/>
              <a:buNone/>
            </a:pPr>
            <a:endParaRPr sz="2800" b="1" i="0" u="none" strike="noStrike" cap="none">
              <a:solidFill>
                <a:schemeClr val="lt1"/>
              </a:solidFill>
              <a:latin typeface="Corbel"/>
              <a:ea typeface="Corbel"/>
              <a:cs typeface="Corbel"/>
              <a:sym typeface="Corbe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The Total Survey Error (TSE) Model</a:t>
            </a:r>
          </a:p>
        </p:txBody>
      </p:sp>
      <p:pic>
        <p:nvPicPr>
          <p:cNvPr id="329" name="Shape 329"/>
          <p:cNvPicPr preferRelativeResize="0">
            <a:picLocks noGrp="1"/>
          </p:cNvPicPr>
          <p:nvPr>
            <p:ph type="body" idx="1"/>
          </p:nvPr>
        </p:nvPicPr>
        <p:blipFill rotWithShape="1">
          <a:blip r:embed="rId3">
            <a:alphaModFix/>
          </a:blip>
          <a:srcRect/>
          <a:stretch/>
        </p:blipFill>
        <p:spPr>
          <a:xfrm>
            <a:off x="1187624" y="1844824"/>
            <a:ext cx="6624735" cy="48264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457200" y="274637"/>
            <a:ext cx="8229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The Total Survey Error (TSE) Model</a:t>
            </a:r>
          </a:p>
        </p:txBody>
      </p:sp>
      <p:sp>
        <p:nvSpPr>
          <p:cNvPr id="336" name="Shape 336"/>
          <p:cNvSpPr txBox="1">
            <a:spLocks noGrp="1"/>
          </p:cNvSpPr>
          <p:nvPr>
            <p:ph type="body" idx="1"/>
          </p:nvPr>
        </p:nvSpPr>
        <p:spPr>
          <a:xfrm>
            <a:off x="304800" y="1905000"/>
            <a:ext cx="8534399" cy="4648199"/>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Generally, we are concerned about two types of error:</a:t>
            </a:r>
          </a:p>
          <a:p>
            <a:pPr marL="685800" marR="0" lvl="1" indent="-342900" algn="l" rtl="0">
              <a:lnSpc>
                <a:spcPct val="90000"/>
              </a:lnSpc>
              <a:spcBef>
                <a:spcPts val="600"/>
              </a:spcBef>
              <a:spcAft>
                <a:spcPts val="0"/>
              </a:spcAft>
              <a:buClr>
                <a:schemeClr val="accent2"/>
              </a:buClr>
              <a:buSzPct val="90000"/>
              <a:buFont typeface="Noto Sans Symbols"/>
              <a:buChar char="●"/>
            </a:pPr>
            <a:r>
              <a:rPr lang="en-GB" sz="2800" b="1" i="0" u="none" strike="noStrike" cap="none">
                <a:solidFill>
                  <a:schemeClr val="lt1"/>
                </a:solidFill>
                <a:latin typeface="Corbel"/>
                <a:ea typeface="Corbel"/>
                <a:cs typeface="Corbel"/>
                <a:sym typeface="Corbel"/>
              </a:rPr>
              <a:t>Representation (Internal and external validity) Representativeness</a:t>
            </a:r>
          </a:p>
          <a:p>
            <a:pPr marL="685800" marR="0" lvl="1" indent="-342900" algn="l" rtl="0">
              <a:lnSpc>
                <a:spcPct val="90000"/>
              </a:lnSpc>
              <a:spcBef>
                <a:spcPts val="600"/>
              </a:spcBef>
              <a:spcAft>
                <a:spcPts val="0"/>
              </a:spcAft>
              <a:buClr>
                <a:schemeClr val="accent2"/>
              </a:buClr>
              <a:buSzPct val="90000"/>
              <a:buFont typeface="Noto Sans Symbols"/>
              <a:buChar char="●"/>
            </a:pPr>
            <a:r>
              <a:rPr lang="en-GB" sz="2800" b="1" i="0" u="none" strike="noStrike" cap="none">
                <a:solidFill>
                  <a:schemeClr val="lt1"/>
                </a:solidFill>
                <a:latin typeface="Corbel"/>
                <a:ea typeface="Corbel"/>
                <a:cs typeface="Corbel"/>
                <a:sym typeface="Corbel"/>
              </a:rPr>
              <a:t>Measurement (Reliability and validity)</a:t>
            </a:r>
          </a:p>
          <a:p>
            <a:pPr marL="0" marR="0" lvl="0" indent="0" algn="l" rtl="0">
              <a:lnSpc>
                <a:spcPct val="10000"/>
              </a:lnSpc>
              <a:spcBef>
                <a:spcPts val="2000"/>
              </a:spcBef>
              <a:spcAft>
                <a:spcPts val="0"/>
              </a:spcAft>
              <a:buClr>
                <a:schemeClr val="accent1"/>
              </a:buClr>
              <a:buSzPct val="25000"/>
              <a:buFont typeface="Noto Sans Symbols"/>
              <a:buNone/>
            </a:pPr>
            <a:endParaRPr sz="2800" b="1" i="0" u="none" strike="noStrike" cap="none">
              <a:solidFill>
                <a:schemeClr val="lt1"/>
              </a:solidFill>
              <a:latin typeface="Corbel"/>
              <a:ea typeface="Corbel"/>
              <a:cs typeface="Corbel"/>
              <a:sym typeface="Corbel"/>
            </a:endParaRPr>
          </a:p>
          <a:p>
            <a:pPr marL="342900" marR="0" lvl="0" indent="-342900" algn="l" rtl="0">
              <a:lnSpc>
                <a:spcPct val="90000"/>
              </a:lnSpc>
              <a:spcBef>
                <a:spcPts val="2000"/>
              </a:spcBef>
              <a:buClr>
                <a:schemeClr val="accent1"/>
              </a:buClr>
              <a:buSzPct val="90000"/>
              <a:buFont typeface="Noto Sans Symbols"/>
              <a:buChar char="●"/>
            </a:pPr>
            <a:r>
              <a:rPr lang="en-GB" sz="2800" b="1" i="0" u="none" strike="noStrike" cap="none">
                <a:solidFill>
                  <a:schemeClr val="lt1"/>
                </a:solidFill>
                <a:latin typeface="Corbel"/>
                <a:ea typeface="Corbel"/>
                <a:cs typeface="Corbel"/>
                <a:sym typeface="Corbel"/>
              </a:rPr>
              <a:t>The TSE perspective ensures that we investigate as many sources of error as resources permit, with an eye toward minimizing errors in terms of those we expect are most likely to occur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179511" y="274637"/>
            <a:ext cx="8784976"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Corbel"/>
              <a:buNone/>
            </a:pPr>
            <a:r>
              <a:rPr lang="en-GB" sz="3600" b="1" i="0" u="none" strike="noStrike" cap="none">
                <a:solidFill>
                  <a:schemeClr val="lt1"/>
                </a:solidFill>
                <a:latin typeface="Corbel"/>
                <a:ea typeface="Corbel"/>
                <a:cs typeface="Corbel"/>
                <a:sym typeface="Corbel"/>
              </a:rPr>
              <a:t>Alternative Total Survey Error (TSE) Model</a:t>
            </a:r>
          </a:p>
        </p:txBody>
      </p:sp>
      <p:pic>
        <p:nvPicPr>
          <p:cNvPr id="342" name="Shape 342"/>
          <p:cNvPicPr preferRelativeResize="0">
            <a:picLocks noGrp="1"/>
          </p:cNvPicPr>
          <p:nvPr>
            <p:ph type="body" idx="1"/>
          </p:nvPr>
        </p:nvPicPr>
        <p:blipFill rotWithShape="1">
          <a:blip r:embed="rId3">
            <a:alphaModFix/>
          </a:blip>
          <a:srcRect/>
          <a:stretch/>
        </p:blipFill>
        <p:spPr>
          <a:xfrm>
            <a:off x="1403648" y="1844823"/>
            <a:ext cx="6192687" cy="4649369"/>
          </a:xfrm>
          <a:prstGeom prst="rect">
            <a:avLst/>
          </a:prstGeom>
          <a:noFill/>
          <a:ln>
            <a:noFill/>
          </a:ln>
        </p:spPr>
      </p:pic>
    </p:spTree>
  </p:cSld>
  <p:clrMapOvr>
    <a:masterClrMapping/>
  </p:clrMapOvr>
</p:sld>
</file>

<file path=ppt/theme/theme1.xml><?xml version="1.0" encoding="utf-8"?>
<a:theme xmlns:a="http://schemas.openxmlformats.org/drawingml/2006/main" name="Focus">
  <a:themeElements>
    <a:clrScheme name="Focus">
      <a:dk1>
        <a:srgbClr val="000000"/>
      </a:dk1>
      <a:lt1>
        <a:srgbClr val="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ocus">
  <a:themeElements>
    <a:clrScheme name="Focus">
      <a:dk1>
        <a:srgbClr val="000000"/>
      </a:dk1>
      <a:lt1>
        <a:srgbClr val="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4595ca7b-3a15-4971-af5f-cadc29c03e04">QPT3VHF6MKWP-83287781-41471</_dlc_DocId>
    <_dlc_DocIdUrl xmlns="4595ca7b-3a15-4971-af5f-cadc29c03e04">
      <Url>https://qataruniversity-prd.qu.edu.qa/_layouts/15/DocIdRedir.aspx?ID=QPT3VHF6MKWP-83287781-41471</Url>
      <Description>QPT3VHF6MKWP-83287781-41471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1B8B0ECDBA3C64CA17A0EDA1F583A22" ma:contentTypeVersion="12" ma:contentTypeDescription="Create a new document." ma:contentTypeScope="" ma:versionID="46fa937b96980ddf7af84dde819730ed">
  <xsd:schema xmlns:xsd="http://www.w3.org/2001/XMLSchema" xmlns:xs="http://www.w3.org/2001/XMLSchema" xmlns:p="http://schemas.microsoft.com/office/2006/metadata/properties" xmlns:ns2="4595ca7b-3a15-4971-af5f-cadc29c03e04" targetNamespace="http://schemas.microsoft.com/office/2006/metadata/properties" ma:root="true" ma:fieldsID="7161056cb75780dae671cf09d7cd8017" ns2:_="">
    <xsd:import namespace="4595ca7b-3a15-4971-af5f-cadc29c03e04"/>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95ca7b-3a15-4971-af5f-cadc29c03e0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D68464-74FC-4A2E-BC29-2656676D1C1E}"/>
</file>

<file path=customXml/itemProps2.xml><?xml version="1.0" encoding="utf-8"?>
<ds:datastoreItem xmlns:ds="http://schemas.openxmlformats.org/officeDocument/2006/customXml" ds:itemID="{80CFE5C8-95F0-4407-9027-EB1996991944}"/>
</file>

<file path=customXml/itemProps3.xml><?xml version="1.0" encoding="utf-8"?>
<ds:datastoreItem xmlns:ds="http://schemas.openxmlformats.org/officeDocument/2006/customXml" ds:itemID="{4F3C3DED-A984-4656-A850-D354D2998C95}"/>
</file>

<file path=customXml/itemProps4.xml><?xml version="1.0" encoding="utf-8"?>
<ds:datastoreItem xmlns:ds="http://schemas.openxmlformats.org/officeDocument/2006/customXml" ds:itemID="{BBFC7447-0DA9-4FBF-979B-D4267DD58021}"/>
</file>

<file path=docProps/app.xml><?xml version="1.0" encoding="utf-8"?>
<Properties xmlns="http://schemas.openxmlformats.org/officeDocument/2006/extended-properties" xmlns:vt="http://schemas.openxmlformats.org/officeDocument/2006/docPropsVTypes">
  <TotalTime>0</TotalTime>
  <Words>679</Words>
  <Application>Microsoft Office PowerPoint</Application>
  <PresentationFormat>On-screen Show (4:3)</PresentationFormat>
  <Paragraphs>121</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Noto Sans Symbols</vt:lpstr>
      <vt:lpstr>Calibri</vt:lpstr>
      <vt:lpstr>Corbel</vt:lpstr>
      <vt:lpstr>Focus</vt:lpstr>
      <vt:lpstr>1_Focus</vt:lpstr>
      <vt:lpstr>SESRI   Workshop on Survey-based Experiments</vt:lpstr>
      <vt:lpstr>Organization of the Workshop</vt:lpstr>
      <vt:lpstr>Outline: Session 1</vt:lpstr>
      <vt:lpstr>By the end of this workshop, you should be able to:</vt:lpstr>
      <vt:lpstr>Who are we?</vt:lpstr>
      <vt:lpstr>Who are you?</vt:lpstr>
      <vt:lpstr>The Total Survey Error (TSE) Model</vt:lpstr>
      <vt:lpstr>The Total Survey Error (TSE) Model</vt:lpstr>
      <vt:lpstr>Alternative Total Survey Error (TSE) Model</vt:lpstr>
      <vt:lpstr>What are Experiments?</vt:lpstr>
      <vt:lpstr>What Are Survey-based Experiments?</vt:lpstr>
      <vt:lpstr>What are NOT Survey Experiments?</vt:lpstr>
      <vt:lpstr>Elements of an Experimental Design</vt:lpstr>
      <vt:lpstr>Experiments in Frame Selection</vt:lpstr>
      <vt:lpstr>Experiments in Sample Design</vt:lpstr>
      <vt:lpstr>Experiments in Nonresponse Reduction</vt:lpstr>
      <vt:lpstr>Experiments in Measurement</vt:lpstr>
      <vt:lpstr>Experiments in Adjustment Error</vt:lpstr>
      <vt:lpstr>Difference between Experimental and Observational Data</vt:lpstr>
      <vt:lpstr>Experimental vs. Observational Data</vt:lpstr>
      <vt:lpstr>Attitudes by Interviewer Gender</vt:lpstr>
      <vt:lpstr>Clicker Question 1</vt:lpstr>
      <vt:lpstr>Clicker Question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SESRI   Workshop on Survey-based Experiments</dc:title>
  <dc:creator>Noora Mohammed O J AlNaimi</dc:creator>
  <cp:lastModifiedBy>Noora Mohammed O J AlNaimi</cp:lastModifiedBy>
  <cp:revision>3</cp:revision>
  <dcterms:modified xsi:type="dcterms:W3CDTF">2017-11-14T05:37:32Z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0x01010071B8B0ECDBA3C64CA17A0EDA1F583A22</vt:lpwstr>
  </property>
  <property fmtid="{D5CDD505-2E9C-101B-9397-08002B2CF9AE}" pid="3" name="_dlc_DocIdItemGuid">
    <vt:lpwstr>91b3791d-898c-4b98-a8e0-c3c78a575848</vt:lpwstr>
  </property>
</Properties>
</file>